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56" r:id="rId4"/>
    <p:sldId id="257"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7212FB-D80C-4B53-A802-E088C13BF02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DF1FFE7-5C5C-4B08-A325-20EE966F51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E305C9A-1F59-45F8-B187-D104074FC2D2}"/>
              </a:ext>
            </a:extLst>
          </p:cNvPr>
          <p:cNvSpPr>
            <a:spLocks noGrp="1"/>
          </p:cNvSpPr>
          <p:nvPr>
            <p:ph type="dt" sz="half" idx="10"/>
          </p:nvPr>
        </p:nvSpPr>
        <p:spPr/>
        <p:txBody>
          <a:bodyPr/>
          <a:lstStyle/>
          <a:p>
            <a:fld id="{013965D7-267E-49AB-9084-1F803151935A}" type="datetimeFigureOut">
              <a:rPr kumimoji="1" lang="ja-JP" altLang="en-US" smtClean="0"/>
              <a:t>2019/6/28</a:t>
            </a:fld>
            <a:endParaRPr kumimoji="1" lang="ja-JP" altLang="en-US"/>
          </a:p>
        </p:txBody>
      </p:sp>
      <p:sp>
        <p:nvSpPr>
          <p:cNvPr id="5" name="フッター プレースホルダー 4">
            <a:extLst>
              <a:ext uri="{FF2B5EF4-FFF2-40B4-BE49-F238E27FC236}">
                <a16:creationId xmlns:a16="http://schemas.microsoft.com/office/drawing/2014/main" id="{C1DA6DA7-47DA-438F-B923-93A7D91104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51A40C-1CF8-4B07-973B-E4B11B79F3CC}"/>
              </a:ext>
            </a:extLst>
          </p:cNvPr>
          <p:cNvSpPr>
            <a:spLocks noGrp="1"/>
          </p:cNvSpPr>
          <p:nvPr>
            <p:ph type="sldNum" sz="quarter" idx="12"/>
          </p:nvPr>
        </p:nvSpPr>
        <p:spPr/>
        <p:txBody>
          <a:bodyPr/>
          <a:lstStyle/>
          <a:p>
            <a:fld id="{E874AC05-DB1E-404A-BA56-B19B151CB264}" type="slidenum">
              <a:rPr kumimoji="1" lang="ja-JP" altLang="en-US" smtClean="0"/>
              <a:t>‹#›</a:t>
            </a:fld>
            <a:endParaRPr kumimoji="1" lang="ja-JP" altLang="en-US"/>
          </a:p>
        </p:txBody>
      </p:sp>
    </p:spTree>
    <p:extLst>
      <p:ext uri="{BB962C8B-B14F-4D97-AF65-F5344CB8AC3E}">
        <p14:creationId xmlns:p14="http://schemas.microsoft.com/office/powerpoint/2010/main" val="240605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D47B06-21FA-4805-8DDA-24C74697874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86DA4B-838E-43C9-948A-5E369F70FDD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9A784F-4E33-4DAF-9F55-C52BC5AC163B}"/>
              </a:ext>
            </a:extLst>
          </p:cNvPr>
          <p:cNvSpPr>
            <a:spLocks noGrp="1"/>
          </p:cNvSpPr>
          <p:nvPr>
            <p:ph type="dt" sz="half" idx="10"/>
          </p:nvPr>
        </p:nvSpPr>
        <p:spPr/>
        <p:txBody>
          <a:bodyPr/>
          <a:lstStyle/>
          <a:p>
            <a:fld id="{013965D7-267E-49AB-9084-1F803151935A}" type="datetimeFigureOut">
              <a:rPr kumimoji="1" lang="ja-JP" altLang="en-US" smtClean="0"/>
              <a:t>2019/6/28</a:t>
            </a:fld>
            <a:endParaRPr kumimoji="1" lang="ja-JP" altLang="en-US"/>
          </a:p>
        </p:txBody>
      </p:sp>
      <p:sp>
        <p:nvSpPr>
          <p:cNvPr id="5" name="フッター プレースホルダー 4">
            <a:extLst>
              <a:ext uri="{FF2B5EF4-FFF2-40B4-BE49-F238E27FC236}">
                <a16:creationId xmlns:a16="http://schemas.microsoft.com/office/drawing/2014/main" id="{C9F5187B-AC23-4E29-BBA9-614A580DA0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E9FC2C-572D-459B-9F6E-9BE699CA7CC5}"/>
              </a:ext>
            </a:extLst>
          </p:cNvPr>
          <p:cNvSpPr>
            <a:spLocks noGrp="1"/>
          </p:cNvSpPr>
          <p:nvPr>
            <p:ph type="sldNum" sz="quarter" idx="12"/>
          </p:nvPr>
        </p:nvSpPr>
        <p:spPr/>
        <p:txBody>
          <a:bodyPr/>
          <a:lstStyle/>
          <a:p>
            <a:fld id="{E874AC05-DB1E-404A-BA56-B19B151CB264}" type="slidenum">
              <a:rPr kumimoji="1" lang="ja-JP" altLang="en-US" smtClean="0"/>
              <a:t>‹#›</a:t>
            </a:fld>
            <a:endParaRPr kumimoji="1" lang="ja-JP" altLang="en-US"/>
          </a:p>
        </p:txBody>
      </p:sp>
    </p:spTree>
    <p:extLst>
      <p:ext uri="{BB962C8B-B14F-4D97-AF65-F5344CB8AC3E}">
        <p14:creationId xmlns:p14="http://schemas.microsoft.com/office/powerpoint/2010/main" val="3415308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DCF1479-C175-46D4-B1D3-E97B102075A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F01AFF8-FD65-470A-9830-A3158AA74F8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B58A33-095A-44E4-B054-8ADE651A91B6}"/>
              </a:ext>
            </a:extLst>
          </p:cNvPr>
          <p:cNvSpPr>
            <a:spLocks noGrp="1"/>
          </p:cNvSpPr>
          <p:nvPr>
            <p:ph type="dt" sz="half" idx="10"/>
          </p:nvPr>
        </p:nvSpPr>
        <p:spPr/>
        <p:txBody>
          <a:bodyPr/>
          <a:lstStyle/>
          <a:p>
            <a:fld id="{013965D7-267E-49AB-9084-1F803151935A}" type="datetimeFigureOut">
              <a:rPr kumimoji="1" lang="ja-JP" altLang="en-US" smtClean="0"/>
              <a:t>2019/6/28</a:t>
            </a:fld>
            <a:endParaRPr kumimoji="1" lang="ja-JP" altLang="en-US"/>
          </a:p>
        </p:txBody>
      </p:sp>
      <p:sp>
        <p:nvSpPr>
          <p:cNvPr id="5" name="フッター プレースホルダー 4">
            <a:extLst>
              <a:ext uri="{FF2B5EF4-FFF2-40B4-BE49-F238E27FC236}">
                <a16:creationId xmlns:a16="http://schemas.microsoft.com/office/drawing/2014/main" id="{0DFB9597-CC40-472B-ADF7-4563A96764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981B98-42A2-4C20-AD65-5A9182425ADE}"/>
              </a:ext>
            </a:extLst>
          </p:cNvPr>
          <p:cNvSpPr>
            <a:spLocks noGrp="1"/>
          </p:cNvSpPr>
          <p:nvPr>
            <p:ph type="sldNum" sz="quarter" idx="12"/>
          </p:nvPr>
        </p:nvSpPr>
        <p:spPr/>
        <p:txBody>
          <a:bodyPr/>
          <a:lstStyle/>
          <a:p>
            <a:fld id="{E874AC05-DB1E-404A-BA56-B19B151CB264}" type="slidenum">
              <a:rPr kumimoji="1" lang="ja-JP" altLang="en-US" smtClean="0"/>
              <a:t>‹#›</a:t>
            </a:fld>
            <a:endParaRPr kumimoji="1" lang="ja-JP" altLang="en-US"/>
          </a:p>
        </p:txBody>
      </p:sp>
    </p:spTree>
    <p:extLst>
      <p:ext uri="{BB962C8B-B14F-4D97-AF65-F5344CB8AC3E}">
        <p14:creationId xmlns:p14="http://schemas.microsoft.com/office/powerpoint/2010/main" val="415510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22AF16-D9F0-4637-A388-83F2BB74094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F25E0E-2261-4269-B3FB-BA5E29D340B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251242-A707-4168-9B77-A117A2D03EC2}"/>
              </a:ext>
            </a:extLst>
          </p:cNvPr>
          <p:cNvSpPr>
            <a:spLocks noGrp="1"/>
          </p:cNvSpPr>
          <p:nvPr>
            <p:ph type="dt" sz="half" idx="10"/>
          </p:nvPr>
        </p:nvSpPr>
        <p:spPr/>
        <p:txBody>
          <a:bodyPr/>
          <a:lstStyle/>
          <a:p>
            <a:fld id="{013965D7-267E-49AB-9084-1F803151935A}" type="datetimeFigureOut">
              <a:rPr kumimoji="1" lang="ja-JP" altLang="en-US" smtClean="0"/>
              <a:t>2019/6/28</a:t>
            </a:fld>
            <a:endParaRPr kumimoji="1" lang="ja-JP" altLang="en-US"/>
          </a:p>
        </p:txBody>
      </p:sp>
      <p:sp>
        <p:nvSpPr>
          <p:cNvPr id="5" name="フッター プレースホルダー 4">
            <a:extLst>
              <a:ext uri="{FF2B5EF4-FFF2-40B4-BE49-F238E27FC236}">
                <a16:creationId xmlns:a16="http://schemas.microsoft.com/office/drawing/2014/main" id="{E6D0D331-CCD7-4E81-8A2B-3149EDA7FB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BE9C494-4C85-4EFC-B799-E7EE30CDA5F7}"/>
              </a:ext>
            </a:extLst>
          </p:cNvPr>
          <p:cNvSpPr>
            <a:spLocks noGrp="1"/>
          </p:cNvSpPr>
          <p:nvPr>
            <p:ph type="sldNum" sz="quarter" idx="12"/>
          </p:nvPr>
        </p:nvSpPr>
        <p:spPr/>
        <p:txBody>
          <a:bodyPr/>
          <a:lstStyle/>
          <a:p>
            <a:fld id="{E874AC05-DB1E-404A-BA56-B19B151CB264}" type="slidenum">
              <a:rPr kumimoji="1" lang="ja-JP" altLang="en-US" smtClean="0"/>
              <a:t>‹#›</a:t>
            </a:fld>
            <a:endParaRPr kumimoji="1" lang="ja-JP" altLang="en-US"/>
          </a:p>
        </p:txBody>
      </p:sp>
    </p:spTree>
    <p:extLst>
      <p:ext uri="{BB962C8B-B14F-4D97-AF65-F5344CB8AC3E}">
        <p14:creationId xmlns:p14="http://schemas.microsoft.com/office/powerpoint/2010/main" val="131030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E943F5-CEEF-4183-A21D-5DF194EE44C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DC0A7A0-3E72-4518-84B1-CA355EBD4C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BB9990-D835-46D8-AA2B-70C465AA10BE}"/>
              </a:ext>
            </a:extLst>
          </p:cNvPr>
          <p:cNvSpPr>
            <a:spLocks noGrp="1"/>
          </p:cNvSpPr>
          <p:nvPr>
            <p:ph type="dt" sz="half" idx="10"/>
          </p:nvPr>
        </p:nvSpPr>
        <p:spPr/>
        <p:txBody>
          <a:bodyPr/>
          <a:lstStyle/>
          <a:p>
            <a:fld id="{013965D7-267E-49AB-9084-1F803151935A}" type="datetimeFigureOut">
              <a:rPr kumimoji="1" lang="ja-JP" altLang="en-US" smtClean="0"/>
              <a:t>2019/6/28</a:t>
            </a:fld>
            <a:endParaRPr kumimoji="1" lang="ja-JP" altLang="en-US"/>
          </a:p>
        </p:txBody>
      </p:sp>
      <p:sp>
        <p:nvSpPr>
          <p:cNvPr id="5" name="フッター プレースホルダー 4">
            <a:extLst>
              <a:ext uri="{FF2B5EF4-FFF2-40B4-BE49-F238E27FC236}">
                <a16:creationId xmlns:a16="http://schemas.microsoft.com/office/drawing/2014/main" id="{1DD24C55-D6BD-47CC-A488-5D9D8AAF14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EB764D-3796-474E-A5D5-82B2D04578E2}"/>
              </a:ext>
            </a:extLst>
          </p:cNvPr>
          <p:cNvSpPr>
            <a:spLocks noGrp="1"/>
          </p:cNvSpPr>
          <p:nvPr>
            <p:ph type="sldNum" sz="quarter" idx="12"/>
          </p:nvPr>
        </p:nvSpPr>
        <p:spPr/>
        <p:txBody>
          <a:bodyPr/>
          <a:lstStyle/>
          <a:p>
            <a:fld id="{E874AC05-DB1E-404A-BA56-B19B151CB264}" type="slidenum">
              <a:rPr kumimoji="1" lang="ja-JP" altLang="en-US" smtClean="0"/>
              <a:t>‹#›</a:t>
            </a:fld>
            <a:endParaRPr kumimoji="1" lang="ja-JP" altLang="en-US"/>
          </a:p>
        </p:txBody>
      </p:sp>
    </p:spTree>
    <p:extLst>
      <p:ext uri="{BB962C8B-B14F-4D97-AF65-F5344CB8AC3E}">
        <p14:creationId xmlns:p14="http://schemas.microsoft.com/office/powerpoint/2010/main" val="225663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85BD10-6DD8-4346-8D64-6F5501A592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2D54960-E51A-49BA-B11C-03D168019DA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2300988-0AF2-4AE9-8A70-CBE75126FD0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44D4F31-FFD6-4A57-822A-9E44BEB0BFA4}"/>
              </a:ext>
            </a:extLst>
          </p:cNvPr>
          <p:cNvSpPr>
            <a:spLocks noGrp="1"/>
          </p:cNvSpPr>
          <p:nvPr>
            <p:ph type="dt" sz="half" idx="10"/>
          </p:nvPr>
        </p:nvSpPr>
        <p:spPr/>
        <p:txBody>
          <a:bodyPr/>
          <a:lstStyle/>
          <a:p>
            <a:fld id="{013965D7-267E-49AB-9084-1F803151935A}" type="datetimeFigureOut">
              <a:rPr kumimoji="1" lang="ja-JP" altLang="en-US" smtClean="0"/>
              <a:t>2019/6/28</a:t>
            </a:fld>
            <a:endParaRPr kumimoji="1" lang="ja-JP" altLang="en-US"/>
          </a:p>
        </p:txBody>
      </p:sp>
      <p:sp>
        <p:nvSpPr>
          <p:cNvPr id="6" name="フッター プレースホルダー 5">
            <a:extLst>
              <a:ext uri="{FF2B5EF4-FFF2-40B4-BE49-F238E27FC236}">
                <a16:creationId xmlns:a16="http://schemas.microsoft.com/office/drawing/2014/main" id="{E8B4F082-94CA-4D23-9436-4465D0257A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BC3469-420A-43FB-ACCE-36688E65DAF8}"/>
              </a:ext>
            </a:extLst>
          </p:cNvPr>
          <p:cNvSpPr>
            <a:spLocks noGrp="1"/>
          </p:cNvSpPr>
          <p:nvPr>
            <p:ph type="sldNum" sz="quarter" idx="12"/>
          </p:nvPr>
        </p:nvSpPr>
        <p:spPr/>
        <p:txBody>
          <a:bodyPr/>
          <a:lstStyle/>
          <a:p>
            <a:fld id="{E874AC05-DB1E-404A-BA56-B19B151CB264}" type="slidenum">
              <a:rPr kumimoji="1" lang="ja-JP" altLang="en-US" smtClean="0"/>
              <a:t>‹#›</a:t>
            </a:fld>
            <a:endParaRPr kumimoji="1" lang="ja-JP" altLang="en-US"/>
          </a:p>
        </p:txBody>
      </p:sp>
    </p:spTree>
    <p:extLst>
      <p:ext uri="{BB962C8B-B14F-4D97-AF65-F5344CB8AC3E}">
        <p14:creationId xmlns:p14="http://schemas.microsoft.com/office/powerpoint/2010/main" val="381742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AFAD-926F-4E8B-90C3-88F909FB557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734413-9738-4EEF-B577-9A274DA4B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D0F723E-EEF4-49DA-9BBB-10E919810D2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2DCB6B-E88C-468C-A9F0-D6BC33484D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38334F7-0968-4B47-8981-3DFACA8D4A1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B056498-1149-4A38-8082-960ABD33BD6A}"/>
              </a:ext>
            </a:extLst>
          </p:cNvPr>
          <p:cNvSpPr>
            <a:spLocks noGrp="1"/>
          </p:cNvSpPr>
          <p:nvPr>
            <p:ph type="dt" sz="half" idx="10"/>
          </p:nvPr>
        </p:nvSpPr>
        <p:spPr/>
        <p:txBody>
          <a:bodyPr/>
          <a:lstStyle/>
          <a:p>
            <a:fld id="{013965D7-267E-49AB-9084-1F803151935A}" type="datetimeFigureOut">
              <a:rPr kumimoji="1" lang="ja-JP" altLang="en-US" smtClean="0"/>
              <a:t>2019/6/28</a:t>
            </a:fld>
            <a:endParaRPr kumimoji="1" lang="ja-JP" altLang="en-US"/>
          </a:p>
        </p:txBody>
      </p:sp>
      <p:sp>
        <p:nvSpPr>
          <p:cNvPr id="8" name="フッター プレースホルダー 7">
            <a:extLst>
              <a:ext uri="{FF2B5EF4-FFF2-40B4-BE49-F238E27FC236}">
                <a16:creationId xmlns:a16="http://schemas.microsoft.com/office/drawing/2014/main" id="{C5256D75-4245-4A3B-B4FC-6DF61E16A4E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E00CEBE-23B5-4153-81C3-72DB65E99CF4}"/>
              </a:ext>
            </a:extLst>
          </p:cNvPr>
          <p:cNvSpPr>
            <a:spLocks noGrp="1"/>
          </p:cNvSpPr>
          <p:nvPr>
            <p:ph type="sldNum" sz="quarter" idx="12"/>
          </p:nvPr>
        </p:nvSpPr>
        <p:spPr/>
        <p:txBody>
          <a:bodyPr/>
          <a:lstStyle/>
          <a:p>
            <a:fld id="{E874AC05-DB1E-404A-BA56-B19B151CB264}" type="slidenum">
              <a:rPr kumimoji="1" lang="ja-JP" altLang="en-US" smtClean="0"/>
              <a:t>‹#›</a:t>
            </a:fld>
            <a:endParaRPr kumimoji="1" lang="ja-JP" altLang="en-US"/>
          </a:p>
        </p:txBody>
      </p:sp>
    </p:spTree>
    <p:extLst>
      <p:ext uri="{BB962C8B-B14F-4D97-AF65-F5344CB8AC3E}">
        <p14:creationId xmlns:p14="http://schemas.microsoft.com/office/powerpoint/2010/main" val="119364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44C2A8-6ED7-48AA-ABBA-FD89B21639C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5CF128D-016E-415C-962F-2B253E92B6D8}"/>
              </a:ext>
            </a:extLst>
          </p:cNvPr>
          <p:cNvSpPr>
            <a:spLocks noGrp="1"/>
          </p:cNvSpPr>
          <p:nvPr>
            <p:ph type="dt" sz="half" idx="10"/>
          </p:nvPr>
        </p:nvSpPr>
        <p:spPr/>
        <p:txBody>
          <a:bodyPr/>
          <a:lstStyle/>
          <a:p>
            <a:fld id="{013965D7-267E-49AB-9084-1F803151935A}" type="datetimeFigureOut">
              <a:rPr kumimoji="1" lang="ja-JP" altLang="en-US" smtClean="0"/>
              <a:t>2019/6/28</a:t>
            </a:fld>
            <a:endParaRPr kumimoji="1" lang="ja-JP" altLang="en-US"/>
          </a:p>
        </p:txBody>
      </p:sp>
      <p:sp>
        <p:nvSpPr>
          <p:cNvPr id="4" name="フッター プレースホルダー 3">
            <a:extLst>
              <a:ext uri="{FF2B5EF4-FFF2-40B4-BE49-F238E27FC236}">
                <a16:creationId xmlns:a16="http://schemas.microsoft.com/office/drawing/2014/main" id="{09C0E1C9-D8AE-4C9F-9F3C-0944698ACE8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3CA2F58-FD26-4CC2-B09F-E5B83F6BD471}"/>
              </a:ext>
            </a:extLst>
          </p:cNvPr>
          <p:cNvSpPr>
            <a:spLocks noGrp="1"/>
          </p:cNvSpPr>
          <p:nvPr>
            <p:ph type="sldNum" sz="quarter" idx="12"/>
          </p:nvPr>
        </p:nvSpPr>
        <p:spPr/>
        <p:txBody>
          <a:bodyPr/>
          <a:lstStyle/>
          <a:p>
            <a:fld id="{E874AC05-DB1E-404A-BA56-B19B151CB264}" type="slidenum">
              <a:rPr kumimoji="1" lang="ja-JP" altLang="en-US" smtClean="0"/>
              <a:t>‹#›</a:t>
            </a:fld>
            <a:endParaRPr kumimoji="1" lang="ja-JP" altLang="en-US"/>
          </a:p>
        </p:txBody>
      </p:sp>
    </p:spTree>
    <p:extLst>
      <p:ext uri="{BB962C8B-B14F-4D97-AF65-F5344CB8AC3E}">
        <p14:creationId xmlns:p14="http://schemas.microsoft.com/office/powerpoint/2010/main" val="227495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4BA52D-9069-4B52-B6AD-AA56D7A234A3}"/>
              </a:ext>
            </a:extLst>
          </p:cNvPr>
          <p:cNvSpPr>
            <a:spLocks noGrp="1"/>
          </p:cNvSpPr>
          <p:nvPr>
            <p:ph type="dt" sz="half" idx="10"/>
          </p:nvPr>
        </p:nvSpPr>
        <p:spPr/>
        <p:txBody>
          <a:bodyPr/>
          <a:lstStyle/>
          <a:p>
            <a:fld id="{013965D7-267E-49AB-9084-1F803151935A}" type="datetimeFigureOut">
              <a:rPr kumimoji="1" lang="ja-JP" altLang="en-US" smtClean="0"/>
              <a:t>2019/6/28</a:t>
            </a:fld>
            <a:endParaRPr kumimoji="1" lang="ja-JP" altLang="en-US"/>
          </a:p>
        </p:txBody>
      </p:sp>
      <p:sp>
        <p:nvSpPr>
          <p:cNvPr id="3" name="フッター プレースホルダー 2">
            <a:extLst>
              <a:ext uri="{FF2B5EF4-FFF2-40B4-BE49-F238E27FC236}">
                <a16:creationId xmlns:a16="http://schemas.microsoft.com/office/drawing/2014/main" id="{D7FD2ED1-3AA3-49FF-9F58-46DB4D2CD4D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499DB63-3064-49C6-849E-4A25329CE0A3}"/>
              </a:ext>
            </a:extLst>
          </p:cNvPr>
          <p:cNvSpPr>
            <a:spLocks noGrp="1"/>
          </p:cNvSpPr>
          <p:nvPr>
            <p:ph type="sldNum" sz="quarter" idx="12"/>
          </p:nvPr>
        </p:nvSpPr>
        <p:spPr/>
        <p:txBody>
          <a:bodyPr/>
          <a:lstStyle/>
          <a:p>
            <a:fld id="{E874AC05-DB1E-404A-BA56-B19B151CB264}" type="slidenum">
              <a:rPr kumimoji="1" lang="ja-JP" altLang="en-US" smtClean="0"/>
              <a:t>‹#›</a:t>
            </a:fld>
            <a:endParaRPr kumimoji="1" lang="ja-JP" altLang="en-US"/>
          </a:p>
        </p:txBody>
      </p:sp>
    </p:spTree>
    <p:extLst>
      <p:ext uri="{BB962C8B-B14F-4D97-AF65-F5344CB8AC3E}">
        <p14:creationId xmlns:p14="http://schemas.microsoft.com/office/powerpoint/2010/main" val="88860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6378C-74B8-4C02-8AA3-3238299FAE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1B804F-1BAA-44BB-9909-B2B7113E06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5CF2460-9719-4540-8324-5A1EC114F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D54C85D-9440-4932-953D-AABBD3046162}"/>
              </a:ext>
            </a:extLst>
          </p:cNvPr>
          <p:cNvSpPr>
            <a:spLocks noGrp="1"/>
          </p:cNvSpPr>
          <p:nvPr>
            <p:ph type="dt" sz="half" idx="10"/>
          </p:nvPr>
        </p:nvSpPr>
        <p:spPr/>
        <p:txBody>
          <a:bodyPr/>
          <a:lstStyle/>
          <a:p>
            <a:fld id="{013965D7-267E-49AB-9084-1F803151935A}" type="datetimeFigureOut">
              <a:rPr kumimoji="1" lang="ja-JP" altLang="en-US" smtClean="0"/>
              <a:t>2019/6/28</a:t>
            </a:fld>
            <a:endParaRPr kumimoji="1" lang="ja-JP" altLang="en-US"/>
          </a:p>
        </p:txBody>
      </p:sp>
      <p:sp>
        <p:nvSpPr>
          <p:cNvPr id="6" name="フッター プレースホルダー 5">
            <a:extLst>
              <a:ext uri="{FF2B5EF4-FFF2-40B4-BE49-F238E27FC236}">
                <a16:creationId xmlns:a16="http://schemas.microsoft.com/office/drawing/2014/main" id="{348276B2-8AC0-4A41-B444-A860C41C87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4CD2C0-EFC8-46F1-90FE-195C818AE0C2}"/>
              </a:ext>
            </a:extLst>
          </p:cNvPr>
          <p:cNvSpPr>
            <a:spLocks noGrp="1"/>
          </p:cNvSpPr>
          <p:nvPr>
            <p:ph type="sldNum" sz="quarter" idx="12"/>
          </p:nvPr>
        </p:nvSpPr>
        <p:spPr/>
        <p:txBody>
          <a:bodyPr/>
          <a:lstStyle/>
          <a:p>
            <a:fld id="{E874AC05-DB1E-404A-BA56-B19B151CB264}" type="slidenum">
              <a:rPr kumimoji="1" lang="ja-JP" altLang="en-US" smtClean="0"/>
              <a:t>‹#›</a:t>
            </a:fld>
            <a:endParaRPr kumimoji="1" lang="ja-JP" altLang="en-US"/>
          </a:p>
        </p:txBody>
      </p:sp>
    </p:spTree>
    <p:extLst>
      <p:ext uri="{BB962C8B-B14F-4D97-AF65-F5344CB8AC3E}">
        <p14:creationId xmlns:p14="http://schemas.microsoft.com/office/powerpoint/2010/main" val="144806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E40A85-62FD-4418-8890-60F6EFB4542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F7A00D6-7060-471A-AE01-B3B5A1FE2B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7731F4C-33D7-4E30-868D-86525D52E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3C6E58C-4DD9-44FC-9231-9CA0738EDFCB}"/>
              </a:ext>
            </a:extLst>
          </p:cNvPr>
          <p:cNvSpPr>
            <a:spLocks noGrp="1"/>
          </p:cNvSpPr>
          <p:nvPr>
            <p:ph type="dt" sz="half" idx="10"/>
          </p:nvPr>
        </p:nvSpPr>
        <p:spPr/>
        <p:txBody>
          <a:bodyPr/>
          <a:lstStyle/>
          <a:p>
            <a:fld id="{013965D7-267E-49AB-9084-1F803151935A}" type="datetimeFigureOut">
              <a:rPr kumimoji="1" lang="ja-JP" altLang="en-US" smtClean="0"/>
              <a:t>2019/6/28</a:t>
            </a:fld>
            <a:endParaRPr kumimoji="1" lang="ja-JP" altLang="en-US"/>
          </a:p>
        </p:txBody>
      </p:sp>
      <p:sp>
        <p:nvSpPr>
          <p:cNvPr id="6" name="フッター プレースホルダー 5">
            <a:extLst>
              <a:ext uri="{FF2B5EF4-FFF2-40B4-BE49-F238E27FC236}">
                <a16:creationId xmlns:a16="http://schemas.microsoft.com/office/drawing/2014/main" id="{6EA776D6-D36E-497C-865B-4284C84426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61CCAD9-8D19-4889-B425-96CE7225FF80}"/>
              </a:ext>
            </a:extLst>
          </p:cNvPr>
          <p:cNvSpPr>
            <a:spLocks noGrp="1"/>
          </p:cNvSpPr>
          <p:nvPr>
            <p:ph type="sldNum" sz="quarter" idx="12"/>
          </p:nvPr>
        </p:nvSpPr>
        <p:spPr/>
        <p:txBody>
          <a:bodyPr/>
          <a:lstStyle/>
          <a:p>
            <a:fld id="{E874AC05-DB1E-404A-BA56-B19B151CB264}" type="slidenum">
              <a:rPr kumimoji="1" lang="ja-JP" altLang="en-US" smtClean="0"/>
              <a:t>‹#›</a:t>
            </a:fld>
            <a:endParaRPr kumimoji="1" lang="ja-JP" altLang="en-US"/>
          </a:p>
        </p:txBody>
      </p:sp>
    </p:spTree>
    <p:extLst>
      <p:ext uri="{BB962C8B-B14F-4D97-AF65-F5344CB8AC3E}">
        <p14:creationId xmlns:p14="http://schemas.microsoft.com/office/powerpoint/2010/main" val="66052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986DDBE-F2D1-4E4C-893A-045406CCE9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EA75C3-512F-488D-891B-337FD2C29A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6385EC-6BA6-4ABE-BBB5-E4CA844C5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965D7-267E-49AB-9084-1F803151935A}" type="datetimeFigureOut">
              <a:rPr kumimoji="1" lang="ja-JP" altLang="en-US" smtClean="0"/>
              <a:t>2019/6/28</a:t>
            </a:fld>
            <a:endParaRPr kumimoji="1" lang="ja-JP" altLang="en-US"/>
          </a:p>
        </p:txBody>
      </p:sp>
      <p:sp>
        <p:nvSpPr>
          <p:cNvPr id="5" name="フッター プレースホルダー 4">
            <a:extLst>
              <a:ext uri="{FF2B5EF4-FFF2-40B4-BE49-F238E27FC236}">
                <a16:creationId xmlns:a16="http://schemas.microsoft.com/office/drawing/2014/main" id="{1DD615B7-D324-4CDE-B956-059A39D149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F78B310-54D6-43A7-89C8-EB8C02B072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4AC05-DB1E-404A-BA56-B19B151CB264}" type="slidenum">
              <a:rPr kumimoji="1" lang="ja-JP" altLang="en-US" smtClean="0"/>
              <a:t>‹#›</a:t>
            </a:fld>
            <a:endParaRPr kumimoji="1" lang="ja-JP" altLang="en-US"/>
          </a:p>
        </p:txBody>
      </p:sp>
    </p:spTree>
    <p:extLst>
      <p:ext uri="{BB962C8B-B14F-4D97-AF65-F5344CB8AC3E}">
        <p14:creationId xmlns:p14="http://schemas.microsoft.com/office/powerpoint/2010/main" val="118384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425272" y="-5457"/>
            <a:ext cx="9710630" cy="6858000"/>
          </a:xfrm>
          <a:prstGeom prst="rect">
            <a:avLst/>
          </a:prstGeom>
          <a:solidFill>
            <a:srgbClr val="ECE7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33" dirty="0"/>
              <a:t>　</a:t>
            </a:r>
          </a:p>
        </p:txBody>
      </p:sp>
      <p:sp>
        <p:nvSpPr>
          <p:cNvPr id="21" name="正方形/長方形 20"/>
          <p:cNvSpPr/>
          <p:nvPr/>
        </p:nvSpPr>
        <p:spPr>
          <a:xfrm>
            <a:off x="1425271" y="-5456"/>
            <a:ext cx="9706756" cy="2619483"/>
          </a:xfrm>
          <a:prstGeom prst="rect">
            <a:avLst/>
          </a:prstGeom>
          <a:pattFill prst="pct90">
            <a:fgClr>
              <a:srgbClr val="B80C08"/>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22" name="テキスト ボックス 21"/>
          <p:cNvSpPr txBox="1"/>
          <p:nvPr/>
        </p:nvSpPr>
        <p:spPr>
          <a:xfrm>
            <a:off x="3713759" y="917214"/>
            <a:ext cx="4919900" cy="1058964"/>
          </a:xfrm>
          <a:prstGeom prst="doubleWave">
            <a:avLst/>
          </a:prstGeom>
          <a:gradFill>
            <a:gsLst>
              <a:gs pos="51000">
                <a:srgbClr val="F4BA02"/>
              </a:gs>
              <a:gs pos="0">
                <a:srgbClr val="FEE8A0"/>
              </a:gs>
              <a:gs pos="100000">
                <a:srgbClr val="FEE168"/>
              </a:gs>
            </a:gsLst>
            <a:lin ang="4800000" scaled="0"/>
          </a:gradFill>
          <a:effectLst>
            <a:outerShdw blurRad="241300" dist="241300" dir="1800000" algn="tl" rotWithShape="0">
              <a:prstClr val="black">
                <a:alpha val="40000"/>
              </a:prstClr>
            </a:outerShdw>
          </a:effectLst>
        </p:spPr>
        <p:txBody>
          <a:bodyPr wrap="square" tIns="0" bIns="163293" rtlCol="0" anchor="ctr" anchorCtr="1">
            <a:spAutoFit/>
          </a:bodyPr>
          <a:lstStyle/>
          <a:p>
            <a:pPr algn="ctr"/>
            <a:endParaRPr lang="en-US" altLang="ja-JP" sz="907"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a:p>
            <a:pPr algn="ctr"/>
            <a:r>
              <a:rPr lang="ja-JP" altLang="en-US"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rPr>
              <a:t>自由の女神像（アメリカ）</a:t>
            </a:r>
            <a:endParaRPr lang="en-US" altLang="ja-JP" sz="3200" dirty="0">
              <a:effectLst>
                <a:glow rad="228600">
                  <a:schemeClr val="accent4">
                    <a:satMod val="175000"/>
                    <a:alpha val="40000"/>
                  </a:schemeClr>
                </a:glow>
              </a:effectLst>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1679003" y="3345617"/>
            <a:ext cx="9066906" cy="2970044"/>
          </a:xfrm>
          <a:prstGeom prst="rect">
            <a:avLst/>
          </a:prstGeom>
          <a:noFill/>
        </p:spPr>
        <p:txBody>
          <a:bodyPr wrap="none" rtlCol="0">
            <a:spAutoFit/>
          </a:bodyPr>
          <a:lstStyle/>
          <a:p>
            <a:pPr algn="ctr"/>
            <a:r>
              <a:rPr lang="ja-JP" altLang="en-US" sz="2000" dirty="0">
                <a:latin typeface="HGP創英角ｺﾞｼｯｸUB" panose="020B0900000000000000" pitchFamily="50" charset="-128"/>
                <a:ea typeface="HGP創英角ｺﾞｼｯｸUB" panose="020B0900000000000000" pitchFamily="50" charset="-128"/>
              </a:rPr>
              <a:t>画像の一部が変化していきます</a:t>
            </a:r>
            <a:endParaRPr lang="en-US" altLang="ja-JP" sz="2000" dirty="0">
              <a:latin typeface="HGP創英角ｺﾞｼｯｸUB" panose="020B0900000000000000" pitchFamily="50" charset="-128"/>
              <a:ea typeface="HGP創英角ｺﾞｼｯｸUB" panose="020B0900000000000000" pitchFamily="50" charset="-128"/>
            </a:endParaRPr>
          </a:p>
          <a:p>
            <a:pPr algn="ctr"/>
            <a:r>
              <a:rPr lang="ja-JP" altLang="en-US" sz="2000" dirty="0">
                <a:latin typeface="HGP創英角ｺﾞｼｯｸUB" panose="020B0900000000000000" pitchFamily="50" charset="-128"/>
                <a:ea typeface="HGP創英角ｺﾞｼｯｸUB" panose="020B0900000000000000" pitchFamily="50" charset="-128"/>
              </a:rPr>
              <a:t>どこが変わっているのでしょう？</a:t>
            </a:r>
            <a:endParaRPr lang="en-US" altLang="ja-JP" sz="2000" dirty="0">
              <a:latin typeface="HGP創英角ｺﾞｼｯｸUB" panose="020B0900000000000000" pitchFamily="50" charset="-128"/>
              <a:ea typeface="HGP創英角ｺﾞｼｯｸUB" panose="020B0900000000000000" pitchFamily="50" charset="-128"/>
            </a:endParaRPr>
          </a:p>
          <a:p>
            <a:pPr algn="ctr"/>
            <a:endParaRPr lang="en-US" altLang="ja-JP" sz="2000" dirty="0">
              <a:latin typeface="HGP創英角ｺﾞｼｯｸUB" panose="020B0900000000000000" pitchFamily="50" charset="-128"/>
              <a:ea typeface="HGP創英角ｺﾞｼｯｸUB" panose="020B0900000000000000" pitchFamily="50" charset="-128"/>
            </a:endParaRPr>
          </a:p>
          <a:p>
            <a:pPr algn="ctr"/>
            <a:r>
              <a:rPr lang="ja-JP" altLang="en-US" sz="2540" dirty="0">
                <a:latin typeface="HGP創英角ｺﾞｼｯｸUB" panose="020B0900000000000000" pitchFamily="50" charset="-128"/>
                <a:ea typeface="HGP創英角ｺﾞｼｯｸUB" panose="020B0900000000000000" pitchFamily="50" charset="-128"/>
              </a:rPr>
              <a:t>答えは５か所あります！</a:t>
            </a:r>
            <a:endParaRPr lang="en-US" altLang="ja-JP" sz="2540" dirty="0">
              <a:latin typeface="HGP創英角ｺﾞｼｯｸUB" panose="020B0900000000000000" pitchFamily="50" charset="-128"/>
              <a:ea typeface="HGP創英角ｺﾞｼｯｸUB" panose="020B0900000000000000" pitchFamily="50" charset="-128"/>
            </a:endParaRPr>
          </a:p>
          <a:p>
            <a:pPr algn="ctr"/>
            <a:endParaRPr lang="en-US" altLang="ja-JP" sz="2540" dirty="0">
              <a:latin typeface="HGP創英角ｺﾞｼｯｸUB" panose="020B0900000000000000" pitchFamily="50" charset="-128"/>
              <a:ea typeface="HGP創英角ｺﾞｼｯｸUB" panose="020B0900000000000000" pitchFamily="50" charset="-128"/>
            </a:endParaRPr>
          </a:p>
          <a:p>
            <a:pPr algn="ctr"/>
            <a:r>
              <a:rPr lang="ja-JP" altLang="en-US" sz="2540" dirty="0">
                <a:latin typeface="HGP創英角ｺﾞｼｯｸUB" panose="020B0900000000000000" pitchFamily="50" charset="-128"/>
                <a:ea typeface="HGP創英角ｺﾞｼｯｸUB" panose="020B0900000000000000" pitchFamily="50" charset="-128"/>
              </a:rPr>
              <a:t>アメリカ　「自由の女神像」です　</a:t>
            </a:r>
            <a:endParaRPr lang="en-US" altLang="ja-JP" sz="2540" dirty="0">
              <a:latin typeface="HGP創英角ｺﾞｼｯｸUB" panose="020B0900000000000000" pitchFamily="50" charset="-128"/>
              <a:ea typeface="HGP創英角ｺﾞｼｯｸUB" panose="020B0900000000000000" pitchFamily="50" charset="-128"/>
            </a:endParaRPr>
          </a:p>
          <a:p>
            <a:pPr algn="ctr"/>
            <a:r>
              <a:rPr lang="ja-JP" altLang="en-US" sz="2540" dirty="0">
                <a:latin typeface="HGP創英角ｺﾞｼｯｸUB" panose="020B0900000000000000" pitchFamily="50" charset="-128"/>
                <a:ea typeface="HGP創英角ｺﾞｼｯｸUB" panose="020B0900000000000000" pitchFamily="50" charset="-128"/>
              </a:rPr>
              <a:t>　レディガガによるアメリカ国家を聴きながら答えを探してくださいね</a:t>
            </a:r>
            <a:endParaRPr lang="en-US" altLang="ja-JP" sz="2540" dirty="0">
              <a:latin typeface="HGP創英角ｺﾞｼｯｸUB" panose="020B0900000000000000" pitchFamily="50" charset="-128"/>
              <a:ea typeface="HGP創英角ｺﾞｼｯｸUB" panose="020B0900000000000000" pitchFamily="50" charset="-128"/>
            </a:endParaRPr>
          </a:p>
          <a:p>
            <a:pPr algn="ctr"/>
            <a:endParaRPr lang="en-US" altLang="ja-JP" sz="2540" dirty="0">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4931164" y="6236641"/>
            <a:ext cx="2694970" cy="483209"/>
          </a:xfrm>
          <a:prstGeom prst="rect">
            <a:avLst/>
          </a:prstGeom>
          <a:noFill/>
        </p:spPr>
        <p:txBody>
          <a:bodyPr wrap="none" rtlCol="0">
            <a:spAutoFit/>
          </a:bodyPr>
          <a:lstStyle/>
          <a:p>
            <a:pPr algn="ctr"/>
            <a:r>
              <a:rPr lang="ja-JP" altLang="en-US" sz="2540" dirty="0">
                <a:solidFill>
                  <a:srgbClr val="FF0000"/>
                </a:solidFill>
                <a:latin typeface="HGP創英角ｺﾞｼｯｸUB" panose="020B0900000000000000" pitchFamily="50" charset="-128"/>
                <a:ea typeface="HGP創英角ｺﾞｼｯｸUB" panose="020B0900000000000000" pitchFamily="50" charset="-128"/>
              </a:rPr>
              <a:t>クリックして問題へ</a:t>
            </a:r>
          </a:p>
        </p:txBody>
      </p:sp>
      <p:sp>
        <p:nvSpPr>
          <p:cNvPr id="4" name="テキスト ボックス 3">
            <a:extLst>
              <a:ext uri="{FF2B5EF4-FFF2-40B4-BE49-F238E27FC236}">
                <a16:creationId xmlns:a16="http://schemas.microsoft.com/office/drawing/2014/main" id="{ABB1C301-D06D-441A-9C64-FDDA289AA966}"/>
              </a:ext>
            </a:extLst>
          </p:cNvPr>
          <p:cNvSpPr txBox="1"/>
          <p:nvPr/>
        </p:nvSpPr>
        <p:spPr>
          <a:xfrm>
            <a:off x="3876624" y="2194001"/>
            <a:ext cx="4919899" cy="369332"/>
          </a:xfrm>
          <a:prstGeom prst="rect">
            <a:avLst/>
          </a:prstGeom>
          <a:noFill/>
        </p:spPr>
        <p:txBody>
          <a:bodyPr wrap="square" rtlCol="0">
            <a:spAutoFit/>
          </a:bodyPr>
          <a:lstStyle/>
          <a:p>
            <a:r>
              <a:rPr kumimoji="1" lang="ja-JP" altLang="en-US" b="1" dirty="0">
                <a:solidFill>
                  <a:schemeClr val="bg1"/>
                </a:solidFill>
                <a:latin typeface="AR Pゴシック体S" panose="020B0A00000000000000" pitchFamily="50" charset="-128"/>
                <a:ea typeface="AR Pゴシック体S" panose="020B0A00000000000000" pitchFamily="50" charset="-128"/>
              </a:rPr>
              <a:t>ロダン・パソコン・スクール</a:t>
            </a:r>
            <a:r>
              <a:rPr lang="ja-JP" altLang="en-US" b="1" dirty="0">
                <a:solidFill>
                  <a:schemeClr val="bg1"/>
                </a:solidFill>
                <a:latin typeface="AR Pゴシック体S" panose="020B0A00000000000000" pitchFamily="50" charset="-128"/>
                <a:ea typeface="AR Pゴシック体S" panose="020B0A00000000000000" pitchFamily="50" charset="-128"/>
              </a:rPr>
              <a:t>（</a:t>
            </a:r>
            <a:r>
              <a:rPr kumimoji="1" lang="ja-JP" altLang="en-US" b="1" dirty="0">
                <a:solidFill>
                  <a:schemeClr val="bg1"/>
                </a:solidFill>
                <a:latin typeface="AR Pゴシック体S" panose="020B0A00000000000000" pitchFamily="50" charset="-128"/>
                <a:ea typeface="AR Pゴシック体S" panose="020B0A00000000000000" pitchFamily="50" charset="-128"/>
              </a:rPr>
              <a:t>脳トレクイズ）</a:t>
            </a:r>
          </a:p>
        </p:txBody>
      </p:sp>
      <p:pic>
        <p:nvPicPr>
          <p:cNvPr id="6" name="図 5">
            <a:extLst>
              <a:ext uri="{FF2B5EF4-FFF2-40B4-BE49-F238E27FC236}">
                <a16:creationId xmlns:a16="http://schemas.microsoft.com/office/drawing/2014/main" id="{FE184FFC-C918-46BB-AA37-E470BD612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3781" y="429397"/>
            <a:ext cx="1663064" cy="2220276"/>
          </a:xfrm>
          <a:prstGeom prst="rect">
            <a:avLst/>
          </a:prstGeom>
        </p:spPr>
      </p:pic>
      <p:pic>
        <p:nvPicPr>
          <p:cNvPr id="11" name="図 10">
            <a:extLst>
              <a:ext uri="{FF2B5EF4-FFF2-40B4-BE49-F238E27FC236}">
                <a16:creationId xmlns:a16="http://schemas.microsoft.com/office/drawing/2014/main" id="{C0750492-6878-46A9-974F-B428C3615A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80573" y="429397"/>
            <a:ext cx="1663064" cy="2220276"/>
          </a:xfrm>
          <a:prstGeom prst="rect">
            <a:avLst/>
          </a:prstGeom>
        </p:spPr>
      </p:pic>
      <p:pic>
        <p:nvPicPr>
          <p:cNvPr id="5" name="アメリカ国歌">
            <a:hlinkClick r:id="" action="ppaction://media"/>
            <a:extLst>
              <a:ext uri="{FF2B5EF4-FFF2-40B4-BE49-F238E27FC236}">
                <a16:creationId xmlns:a16="http://schemas.microsoft.com/office/drawing/2014/main" id="{FB6FF4E5-98BA-47EA-AD85-1168F35324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
        <p:nvSpPr>
          <p:cNvPr id="7" name="テキスト ボックス 6">
            <a:extLst>
              <a:ext uri="{FF2B5EF4-FFF2-40B4-BE49-F238E27FC236}">
                <a16:creationId xmlns:a16="http://schemas.microsoft.com/office/drawing/2014/main" id="{79879F76-CA73-4480-BDA1-77D1138568D8}"/>
              </a:ext>
            </a:extLst>
          </p:cNvPr>
          <p:cNvSpPr txBox="1"/>
          <p:nvPr/>
        </p:nvSpPr>
        <p:spPr>
          <a:xfrm>
            <a:off x="4598307" y="366296"/>
            <a:ext cx="3476531" cy="523220"/>
          </a:xfrm>
          <a:prstGeom prst="rect">
            <a:avLst/>
          </a:prstGeom>
          <a:noFill/>
        </p:spPr>
        <p:txBody>
          <a:bodyPr wrap="square" rtlCol="0">
            <a:spAutoFit/>
          </a:bodyPr>
          <a:lstStyle/>
          <a:p>
            <a:r>
              <a:rPr kumimoji="1" lang="ja-JP" altLang="en-US" sz="2800" dirty="0">
                <a:solidFill>
                  <a:schemeClr val="bg1"/>
                </a:solidFill>
                <a:latin typeface="AR Pゴシック体S" panose="020B0A00000000000000" pitchFamily="50" charset="-128"/>
                <a:ea typeface="AR Pゴシック体S" panose="020B0A00000000000000" pitchFamily="50" charset="-128"/>
              </a:rPr>
              <a:t>世界遺産巡りの旅</a:t>
            </a:r>
          </a:p>
        </p:txBody>
      </p:sp>
    </p:spTree>
    <p:extLst>
      <p:ext uri="{BB962C8B-B14F-4D97-AF65-F5344CB8AC3E}">
        <p14:creationId xmlns:p14="http://schemas.microsoft.com/office/powerpoint/2010/main" val="211604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42" presetClass="entr" presetSubtype="0" fill="hold" grpId="0" nodeType="withEffect">
                                  <p:stCondLst>
                                    <p:cond delay="500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22" presetClass="entr" presetSubtype="8" fill="hold" grpId="0" nodeType="withEffect">
                                  <p:stCondLst>
                                    <p:cond delay="30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repeatCount="indefinite" fill="hold" display="0">
                  <p:stCondLst>
                    <p:cond delay="indefinite"/>
                  </p:stCondLst>
                  <p:endCondLst>
                    <p:cond evt="onStopAudio" delay="0">
                      <p:tgtEl>
                        <p:sldTgt/>
                      </p:tgtEl>
                    </p:cond>
                  </p:endCondLst>
                </p:cTn>
                <p:tgtEl>
                  <p:spTgt spid="5"/>
                </p:tgtEl>
              </p:cMediaNode>
            </p:audio>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46291" y="0"/>
            <a:ext cx="969941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5" name="グループ化 4"/>
          <p:cNvGrpSpPr/>
          <p:nvPr/>
        </p:nvGrpSpPr>
        <p:grpSpPr>
          <a:xfrm>
            <a:off x="1585626" y="-10870"/>
            <a:ext cx="9699419" cy="6858000"/>
            <a:chOff x="0" y="0"/>
            <a:chExt cx="10691813" cy="7559675"/>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grpSpPr>
        <p:sp>
          <p:nvSpPr>
            <p:cNvPr id="6" name="正方形/長方形 5"/>
            <p:cNvSpPr/>
            <p:nvPr/>
          </p:nvSpPr>
          <p:spPr>
            <a:xfrm>
              <a:off x="0" y="0"/>
              <a:ext cx="10691813" cy="7559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7" name="直線コネクタ 6"/>
            <p:cNvCxnSpPr>
              <a:stCxn id="6" idx="0"/>
            </p:cNvCxnSpPr>
            <p:nvPr/>
          </p:nvCxnSpPr>
          <p:spPr>
            <a:xfrm>
              <a:off x="5345907" y="0"/>
              <a:ext cx="0" cy="7559674"/>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a:stCxn id="6" idx="1"/>
            </p:cNvCxnSpPr>
            <p:nvPr/>
          </p:nvCxnSpPr>
          <p:spPr>
            <a:xfrm flipV="1">
              <a:off x="0" y="3779836"/>
              <a:ext cx="10691813" cy="2"/>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4109940" y="1427159"/>
            <a:ext cx="4010788" cy="3981942"/>
            <a:chOff x="-7129806" y="1277063"/>
            <a:chExt cx="5076510" cy="5040000"/>
          </a:xfrm>
        </p:grpSpPr>
        <p:sp>
          <p:nvSpPr>
            <p:cNvPr id="63" name="テキスト ボックス 62"/>
            <p:cNvSpPr txBox="1"/>
            <p:nvPr/>
          </p:nvSpPr>
          <p:spPr>
            <a:xfrm>
              <a:off x="-7129806" y="1491208"/>
              <a:ext cx="5034515" cy="4417578"/>
            </a:xfrm>
            <a:prstGeom prst="rect">
              <a:avLst/>
            </a:prstGeom>
            <a:noFill/>
          </p:spPr>
          <p:txBody>
            <a:bodyPr wrap="square" lIns="0" tIns="0" rIns="0" bIns="0" rtlCol="0">
              <a:spAutoFit/>
            </a:bodyPr>
            <a:lstStyle/>
            <a:p>
              <a:pPr algn="ctr"/>
              <a:r>
                <a:rPr lang="en-US" altLang="ja-JP" sz="22680" b="1" dirty="0">
                  <a:solidFill>
                    <a:schemeClr val="tx1">
                      <a:lumMod val="65000"/>
                      <a:lumOff val="35000"/>
                    </a:schemeClr>
                  </a:solidFill>
                  <a:latin typeface="Century" pitchFamily="18" charset="0"/>
                  <a:ea typeface="メイリオ" pitchFamily="50" charset="-128"/>
                </a:rPr>
                <a:t>3</a:t>
              </a:r>
              <a:endParaRPr lang="ja-JP" altLang="en-US" sz="22680" b="1" dirty="0">
                <a:solidFill>
                  <a:schemeClr val="tx1">
                    <a:lumMod val="65000"/>
                    <a:lumOff val="35000"/>
                  </a:schemeClr>
                </a:solidFill>
                <a:latin typeface="Century" pitchFamily="18" charset="0"/>
                <a:ea typeface="メイリオ" pitchFamily="50" charset="-128"/>
              </a:endParaRPr>
            </a:p>
          </p:txBody>
        </p:sp>
        <p:sp>
          <p:nvSpPr>
            <p:cNvPr id="64" name="円/楕円​​ 108"/>
            <p:cNvSpPr/>
            <p:nvPr/>
          </p:nvSpPr>
          <p:spPr>
            <a:xfrm>
              <a:off x="-7093296" y="1277063"/>
              <a:ext cx="5040000" cy="5040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latin typeface="Century" pitchFamily="18" charset="0"/>
              </a:endParaRPr>
            </a:p>
          </p:txBody>
        </p:sp>
      </p:grpSp>
      <p:grpSp>
        <p:nvGrpSpPr>
          <p:cNvPr id="65" name="グループ化 64"/>
          <p:cNvGrpSpPr/>
          <p:nvPr/>
        </p:nvGrpSpPr>
        <p:grpSpPr>
          <a:xfrm>
            <a:off x="4105475" y="1427159"/>
            <a:ext cx="3999728" cy="3981942"/>
            <a:chOff x="-7115807" y="1277063"/>
            <a:chExt cx="5062511" cy="5040000"/>
          </a:xfrm>
        </p:grpSpPr>
        <p:sp>
          <p:nvSpPr>
            <p:cNvPr id="66" name="テキスト ボックス 65"/>
            <p:cNvSpPr txBox="1"/>
            <p:nvPr/>
          </p:nvSpPr>
          <p:spPr>
            <a:xfrm>
              <a:off x="-7115807" y="1491208"/>
              <a:ext cx="5034513" cy="4417578"/>
            </a:xfrm>
            <a:prstGeom prst="rect">
              <a:avLst/>
            </a:prstGeom>
            <a:noFill/>
          </p:spPr>
          <p:txBody>
            <a:bodyPr wrap="square" lIns="0" tIns="0" rIns="0" bIns="0" rtlCol="0">
              <a:spAutoFit/>
            </a:bodyPr>
            <a:lstStyle/>
            <a:p>
              <a:pPr algn="ctr"/>
              <a:r>
                <a:rPr lang="en-US" altLang="ja-JP" sz="22680" b="1" dirty="0">
                  <a:solidFill>
                    <a:schemeClr val="tx1">
                      <a:lumMod val="65000"/>
                      <a:lumOff val="35000"/>
                    </a:schemeClr>
                  </a:solidFill>
                  <a:latin typeface="Century" pitchFamily="18" charset="0"/>
                  <a:ea typeface="メイリオ" pitchFamily="50" charset="-128"/>
                </a:rPr>
                <a:t>2</a:t>
              </a:r>
              <a:endParaRPr lang="ja-JP" altLang="en-US" sz="22680" b="1" dirty="0">
                <a:solidFill>
                  <a:schemeClr val="tx1">
                    <a:lumMod val="65000"/>
                    <a:lumOff val="35000"/>
                  </a:schemeClr>
                </a:solidFill>
                <a:latin typeface="Century" pitchFamily="18" charset="0"/>
                <a:ea typeface="メイリオ" pitchFamily="50" charset="-128"/>
              </a:endParaRPr>
            </a:p>
          </p:txBody>
        </p:sp>
        <p:sp>
          <p:nvSpPr>
            <p:cNvPr id="67" name="円/楕円​​ 108"/>
            <p:cNvSpPr/>
            <p:nvPr/>
          </p:nvSpPr>
          <p:spPr>
            <a:xfrm>
              <a:off x="-7093296" y="1277063"/>
              <a:ext cx="5040000" cy="5040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latin typeface="Century" pitchFamily="18" charset="0"/>
              </a:endParaRPr>
            </a:p>
          </p:txBody>
        </p:sp>
      </p:grpSp>
      <p:grpSp>
        <p:nvGrpSpPr>
          <p:cNvPr id="68" name="グループ化 67"/>
          <p:cNvGrpSpPr/>
          <p:nvPr/>
        </p:nvGrpSpPr>
        <p:grpSpPr>
          <a:xfrm>
            <a:off x="4082280" y="1427159"/>
            <a:ext cx="4027439" cy="3981942"/>
            <a:chOff x="-7150881" y="1277063"/>
            <a:chExt cx="5097585" cy="5040000"/>
          </a:xfrm>
        </p:grpSpPr>
        <p:sp>
          <p:nvSpPr>
            <p:cNvPr id="69" name="テキスト ボックス 68"/>
            <p:cNvSpPr txBox="1"/>
            <p:nvPr/>
          </p:nvSpPr>
          <p:spPr>
            <a:xfrm>
              <a:off x="-7150881" y="1491208"/>
              <a:ext cx="5034514" cy="4417578"/>
            </a:xfrm>
            <a:prstGeom prst="rect">
              <a:avLst/>
            </a:prstGeom>
            <a:noFill/>
          </p:spPr>
          <p:txBody>
            <a:bodyPr wrap="square" lIns="0" tIns="0" rIns="0" bIns="0" rtlCol="0">
              <a:spAutoFit/>
            </a:bodyPr>
            <a:lstStyle/>
            <a:p>
              <a:pPr algn="ctr"/>
              <a:r>
                <a:rPr lang="en-US" altLang="ja-JP" sz="22680" b="1" dirty="0">
                  <a:solidFill>
                    <a:schemeClr val="tx1">
                      <a:lumMod val="65000"/>
                      <a:lumOff val="35000"/>
                    </a:schemeClr>
                  </a:solidFill>
                  <a:latin typeface="Century" pitchFamily="18" charset="0"/>
                  <a:ea typeface="メイリオ" pitchFamily="50" charset="-128"/>
                </a:rPr>
                <a:t>1</a:t>
              </a:r>
              <a:endParaRPr lang="ja-JP" altLang="en-US" sz="22680" b="1" dirty="0">
                <a:solidFill>
                  <a:schemeClr val="tx1">
                    <a:lumMod val="65000"/>
                    <a:lumOff val="35000"/>
                  </a:schemeClr>
                </a:solidFill>
                <a:latin typeface="Century" pitchFamily="18" charset="0"/>
                <a:ea typeface="メイリオ" pitchFamily="50" charset="-128"/>
              </a:endParaRPr>
            </a:p>
          </p:txBody>
        </p:sp>
        <p:sp>
          <p:nvSpPr>
            <p:cNvPr id="70" name="円/楕円​​ 108"/>
            <p:cNvSpPr/>
            <p:nvPr/>
          </p:nvSpPr>
          <p:spPr>
            <a:xfrm>
              <a:off x="-7093296" y="1277063"/>
              <a:ext cx="5040000" cy="5040000"/>
            </a:xfrm>
            <a:prstGeom prst="ellipse">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latin typeface="Century" pitchFamily="18" charset="0"/>
              </a:endParaRPr>
            </a:p>
          </p:txBody>
        </p:sp>
      </p:grpSp>
    </p:spTree>
    <p:extLst>
      <p:ext uri="{BB962C8B-B14F-4D97-AF65-F5344CB8AC3E}">
        <p14:creationId xmlns:p14="http://schemas.microsoft.com/office/powerpoint/2010/main" val="387522838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21" presetClass="entr" presetSubtype="1"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000"/>
                                        <p:tgtEl>
                                          <p:spTgt spid="5"/>
                                        </p:tgtEl>
                                      </p:cBhvr>
                                    </p:animEffect>
                                  </p:childTnLst>
                                </p:cTn>
                              </p:par>
                              <p:par>
                                <p:cTn id="11" presetID="21" presetClass="entr" presetSubtype="1" fill="hold" nodeType="with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 presetClass="exit" presetSubtype="0" fill="hold" nodeType="with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par>
                                <p:cTn id="19" presetID="10" presetClass="entr" presetSubtype="0" fill="hold" nodeType="withEffect">
                                  <p:stCondLst>
                                    <p:cond delay="100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 presetClass="exit" presetSubtype="0" fill="hold" nodeType="withEffect">
                                  <p:stCondLst>
                                    <p:cond delay="2000"/>
                                  </p:stCondLst>
                                  <p:childTnLst>
                                    <p:set>
                                      <p:cBhvr>
                                        <p:cTn id="23" dur="1" fill="hold">
                                          <p:stCondLst>
                                            <p:cond delay="0"/>
                                          </p:stCondLst>
                                        </p:cTn>
                                        <p:tgtEl>
                                          <p:spTgt spid="65"/>
                                        </p:tgtEl>
                                        <p:attrNameLst>
                                          <p:attrName>style.visibility</p:attrName>
                                        </p:attrNameLst>
                                      </p:cBhvr>
                                      <p:to>
                                        <p:strVal val="hidden"/>
                                      </p:to>
                                    </p:set>
                                  </p:childTnLst>
                                </p:cTn>
                              </p:par>
                              <p:par>
                                <p:cTn id="24" presetID="10" presetClass="entr" presetSubtype="0" fill="hold" nodeType="withEffect">
                                  <p:stCondLst>
                                    <p:cond delay="200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par>
                                <p:cTn id="27" presetID="1" presetClass="exit" presetSubtype="0" fill="hold" nodeType="withEffect">
                                  <p:stCondLst>
                                    <p:cond delay="3000"/>
                                  </p:stCondLst>
                                  <p:childTnLst>
                                    <p:set>
                                      <p:cBhvr>
                                        <p:cTn id="28"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3F55BCA-4232-4523-8735-B2FE9BE7E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図 6">
            <a:extLst>
              <a:ext uri="{FF2B5EF4-FFF2-40B4-BE49-F238E27FC236}">
                <a16:creationId xmlns:a16="http://schemas.microsoft.com/office/drawing/2014/main" id="{10C415D7-A503-45C2-AEA2-8FA61A412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516"/>
            <a:ext cx="12190476" cy="6857143"/>
          </a:xfrm>
          <a:prstGeom prst="rect">
            <a:avLst/>
          </a:prstGeom>
        </p:spPr>
      </p:pic>
      <p:pic>
        <p:nvPicPr>
          <p:cNvPr id="3" name="図 2">
            <a:extLst>
              <a:ext uri="{FF2B5EF4-FFF2-40B4-BE49-F238E27FC236}">
                <a16:creationId xmlns:a16="http://schemas.microsoft.com/office/drawing/2014/main" id="{A20794F1-E663-4E5E-9CA8-6FE7E528A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9476" y="4884972"/>
            <a:ext cx="456733" cy="396088"/>
          </a:xfrm>
          <a:prstGeom prst="rect">
            <a:avLst/>
          </a:prstGeom>
        </p:spPr>
      </p:pic>
      <p:pic>
        <p:nvPicPr>
          <p:cNvPr id="4" name="図 3">
            <a:extLst>
              <a:ext uri="{FF2B5EF4-FFF2-40B4-BE49-F238E27FC236}">
                <a16:creationId xmlns:a16="http://schemas.microsoft.com/office/drawing/2014/main" id="{CC1C268B-D21F-4B3F-A2AB-F30ED94ADF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6907" y="149735"/>
            <a:ext cx="315389" cy="315389"/>
          </a:xfrm>
          <a:prstGeom prst="rect">
            <a:avLst/>
          </a:prstGeom>
        </p:spPr>
      </p:pic>
      <p:pic>
        <p:nvPicPr>
          <p:cNvPr id="6" name="図 5">
            <a:extLst>
              <a:ext uri="{FF2B5EF4-FFF2-40B4-BE49-F238E27FC236}">
                <a16:creationId xmlns:a16="http://schemas.microsoft.com/office/drawing/2014/main" id="{AE74CE41-7E90-4D13-A767-24EA4E923F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60000">
            <a:off x="2669399" y="2179885"/>
            <a:ext cx="266667" cy="126984"/>
          </a:xfrm>
          <a:prstGeom prst="rect">
            <a:avLst/>
          </a:prstGeom>
        </p:spPr>
      </p:pic>
      <p:pic>
        <p:nvPicPr>
          <p:cNvPr id="8" name="図 7">
            <a:extLst>
              <a:ext uri="{FF2B5EF4-FFF2-40B4-BE49-F238E27FC236}">
                <a16:creationId xmlns:a16="http://schemas.microsoft.com/office/drawing/2014/main" id="{66B00C88-268F-4BE5-A87C-1ADF1ACFC5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460000">
            <a:off x="5395658" y="5233624"/>
            <a:ext cx="1399160" cy="899460"/>
          </a:xfrm>
          <a:prstGeom prst="rect">
            <a:avLst/>
          </a:prstGeom>
        </p:spPr>
      </p:pic>
    </p:spTree>
    <p:extLst>
      <p:ext uri="{BB962C8B-B14F-4D97-AF65-F5344CB8AC3E}">
        <p14:creationId xmlns:p14="http://schemas.microsoft.com/office/powerpoint/2010/main" val="128411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0"/>
                                        <p:tgtEl>
                                          <p:spTgt spid="7"/>
                                        </p:tgtEl>
                                      </p:cBhvr>
                                    </p:animEffect>
                                  </p:childTnLst>
                                </p:cTn>
                              </p:par>
                              <p:par>
                                <p:cTn id="8" presetID="10" presetClass="entr" presetSubtype="0" fill="hold" nodeType="withEffect">
                                  <p:stCondLst>
                                    <p:cond delay="15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0"/>
                                        <p:tgtEl>
                                          <p:spTgt spid="3"/>
                                        </p:tgtEl>
                                      </p:cBhvr>
                                    </p:animEffect>
                                  </p:childTnLst>
                                </p:cTn>
                              </p:par>
                              <p:par>
                                <p:cTn id="11" presetID="10" presetClass="entr" presetSubtype="0" fill="hold" nodeType="withEffect">
                                  <p:stCondLst>
                                    <p:cond delay="10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0"/>
                                        <p:tgtEl>
                                          <p:spTgt spid="4"/>
                                        </p:tgtEl>
                                      </p:cBhvr>
                                    </p:animEffect>
                                  </p:childTnLst>
                                </p:cTn>
                              </p:par>
                              <p:par>
                                <p:cTn id="14" presetID="10" presetClass="entr" presetSubtype="0" fill="hold" nodeType="withEffect">
                                  <p:stCondLst>
                                    <p:cond delay="10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0"/>
                                        <p:tgtEl>
                                          <p:spTgt spid="6"/>
                                        </p:tgtEl>
                                      </p:cBhvr>
                                    </p:animEffect>
                                  </p:childTnLst>
                                </p:cTn>
                              </p:par>
                              <p:par>
                                <p:cTn id="17" presetID="10" presetClass="entr" presetSubtype="0" fill="hold" nodeType="withEffect">
                                  <p:stCondLst>
                                    <p:cond delay="10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996293-8BB5-45BD-B423-6E0EFE1A5747}"/>
              </a:ext>
            </a:extLst>
          </p:cNvPr>
          <p:cNvSpPr>
            <a:spLocks noGrp="1"/>
          </p:cNvSpPr>
          <p:nvPr>
            <p:ph type="ctrTitle"/>
          </p:nvPr>
        </p:nvSpPr>
        <p:spPr>
          <a:xfrm>
            <a:off x="1524000" y="378445"/>
            <a:ext cx="9144000" cy="2387600"/>
          </a:xfrm>
        </p:spPr>
        <p:txBody>
          <a:bodyPr>
            <a:normAutofit/>
          </a:bodyPr>
          <a:lstStyle/>
          <a:p>
            <a:r>
              <a:rPr lang="ja-JP" altLang="en-US" dirty="0"/>
              <a:t>おわり</a:t>
            </a:r>
            <a:br>
              <a:rPr lang="en-US" altLang="ja-JP" dirty="0"/>
            </a:br>
            <a:r>
              <a:rPr lang="ja-JP" altLang="en-US" sz="2700" dirty="0"/>
              <a:t>ロダン・パソコン・スクール</a:t>
            </a:r>
            <a:br>
              <a:rPr lang="en-US" altLang="ja-JP" sz="2700" dirty="0"/>
            </a:br>
            <a:br>
              <a:rPr lang="en-US" altLang="ja-JP" sz="2700" dirty="0"/>
            </a:br>
            <a:r>
              <a:rPr lang="ja-JP" altLang="en-US" sz="2700" b="1" dirty="0">
                <a:solidFill>
                  <a:srgbClr val="FF0000"/>
                </a:solidFill>
              </a:rPr>
              <a:t>アメリカ　自由の女神　観光はいかがでしたか？</a:t>
            </a:r>
            <a:endParaRPr kumimoji="1" lang="ja-JP" altLang="en-US" sz="2700" b="1" dirty="0">
              <a:solidFill>
                <a:srgbClr val="FF0000"/>
              </a:solidFill>
            </a:endParaRPr>
          </a:p>
        </p:txBody>
      </p:sp>
      <p:sp>
        <p:nvSpPr>
          <p:cNvPr id="3" name="字幕 2">
            <a:extLst>
              <a:ext uri="{FF2B5EF4-FFF2-40B4-BE49-F238E27FC236}">
                <a16:creationId xmlns:a16="http://schemas.microsoft.com/office/drawing/2014/main" id="{6D04C966-8097-4DF5-856B-B0BD523F3B64}"/>
              </a:ext>
            </a:extLst>
          </p:cNvPr>
          <p:cNvSpPr>
            <a:spLocks noGrp="1"/>
          </p:cNvSpPr>
          <p:nvPr>
            <p:ph type="subTitle" idx="1"/>
          </p:nvPr>
        </p:nvSpPr>
        <p:spPr>
          <a:xfrm>
            <a:off x="1524000" y="3602038"/>
            <a:ext cx="9144000" cy="2387600"/>
          </a:xfrm>
        </p:spPr>
        <p:txBody>
          <a:bodyPr>
            <a:normAutofit/>
          </a:bodyPr>
          <a:lstStyle/>
          <a:p>
            <a:r>
              <a:rPr lang="ja-JP" altLang="en-US" b="1" dirty="0"/>
              <a:t>変化は⑤か所です、全部わかりましたか？</a:t>
            </a:r>
            <a:endParaRPr lang="en-US" altLang="ja-JP" b="1" dirty="0"/>
          </a:p>
          <a:p>
            <a:r>
              <a:rPr kumimoji="1" lang="ja-JP" altLang="en-US" b="1" dirty="0"/>
              <a:t>分からなかった人は分かるまでチャレンジしてね！！</a:t>
            </a:r>
            <a:endParaRPr kumimoji="1" lang="en-US" altLang="ja-JP" b="1" dirty="0"/>
          </a:p>
          <a:p>
            <a:endParaRPr kumimoji="1" lang="en-US" altLang="ja-JP" b="1" dirty="0"/>
          </a:p>
          <a:p>
            <a:r>
              <a:rPr kumimoji="1" lang="ja-JP" altLang="en-US" b="1" dirty="0"/>
              <a:t>再チャレンジはＥＳＣキーを押してください</a:t>
            </a:r>
            <a:endParaRPr kumimoji="1" lang="en-US" altLang="ja-JP" b="1" dirty="0"/>
          </a:p>
          <a:p>
            <a:r>
              <a:rPr lang="ja-JP" altLang="en-US" b="1" dirty="0"/>
              <a:t>次いで「スライドショー」「最初から」をクリックしてね</a:t>
            </a:r>
            <a:endParaRPr kumimoji="1" lang="en-US" altLang="ja-JP" b="1" dirty="0"/>
          </a:p>
          <a:p>
            <a:endParaRPr kumimoji="1" lang="ja-JP" altLang="en-US" b="1" dirty="0"/>
          </a:p>
        </p:txBody>
      </p:sp>
    </p:spTree>
    <p:extLst>
      <p:ext uri="{BB962C8B-B14F-4D97-AF65-F5344CB8AC3E}">
        <p14:creationId xmlns:p14="http://schemas.microsoft.com/office/powerpoint/2010/main" val="30762697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88</Words>
  <Application>Microsoft Office PowerPoint</Application>
  <PresentationFormat>ワイド画面</PresentationFormat>
  <Paragraphs>22</Paragraphs>
  <Slides>4</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AR Pゴシック体S</vt:lpstr>
      <vt:lpstr>HGP創英角ｺﾞｼｯｸUB</vt:lpstr>
      <vt:lpstr>游ゴシック</vt:lpstr>
      <vt:lpstr>游ゴシック Light</vt:lpstr>
      <vt:lpstr>Arial</vt:lpstr>
      <vt:lpstr>Century</vt:lpstr>
      <vt:lpstr>Office テーマ</vt:lpstr>
      <vt:lpstr>PowerPoint プレゼンテーション</vt:lpstr>
      <vt:lpstr>PowerPoint プレゼンテーション</vt:lpstr>
      <vt:lpstr>PowerPoint プレゼンテーション</vt:lpstr>
      <vt:lpstr>おわり ロダン・パソコン・スクール  アメリカ　自由の女神　観光はいかがでしたか？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澤井 勝之</dc:creator>
  <cp:lastModifiedBy>澤井 勝之</cp:lastModifiedBy>
  <cp:revision>13</cp:revision>
  <dcterms:created xsi:type="dcterms:W3CDTF">2019-06-27T04:44:09Z</dcterms:created>
  <dcterms:modified xsi:type="dcterms:W3CDTF">2019-06-27T23:40:59Z</dcterms:modified>
</cp:coreProperties>
</file>