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3" r:id="rId4"/>
    <p:sldId id="257"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E47CA-A4FC-420E-A82E-4A620B4186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53E7A8-FDD5-4EC5-95D8-EDD3ED7D8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6F07C8-3FAB-47C1-BC90-9257F96803C7}"/>
              </a:ext>
            </a:extLst>
          </p:cNvPr>
          <p:cNvSpPr>
            <a:spLocks noGrp="1"/>
          </p:cNvSpPr>
          <p:nvPr>
            <p:ph type="dt" sz="half" idx="10"/>
          </p:nvPr>
        </p:nvSpPr>
        <p:spPr/>
        <p:txBody>
          <a:bodyPr/>
          <a:lstStyle/>
          <a:p>
            <a:fld id="{640545F6-EDEE-48B0-92A0-15F61C3EE66C}" type="datetimeFigureOut">
              <a:rPr kumimoji="1" lang="ja-JP" altLang="en-US" smtClean="0"/>
              <a:t>2020/7/5</a:t>
            </a:fld>
            <a:endParaRPr kumimoji="1" lang="ja-JP" altLang="en-US"/>
          </a:p>
        </p:txBody>
      </p:sp>
      <p:sp>
        <p:nvSpPr>
          <p:cNvPr id="5" name="フッター プレースホルダー 4">
            <a:extLst>
              <a:ext uri="{FF2B5EF4-FFF2-40B4-BE49-F238E27FC236}">
                <a16:creationId xmlns:a16="http://schemas.microsoft.com/office/drawing/2014/main" id="{E9D052CB-105D-4A5F-AD52-2D6A2BDC1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FE1B6-47F3-4B3D-AA6C-5C6AB10EBAC7}"/>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94977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8F36C-363C-453E-94FA-80BF12DC2AB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4F37CD-0418-48BC-A987-471268C1A4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5BA2ED-293E-43F1-8026-7D9157BDC3FF}"/>
              </a:ext>
            </a:extLst>
          </p:cNvPr>
          <p:cNvSpPr>
            <a:spLocks noGrp="1"/>
          </p:cNvSpPr>
          <p:nvPr>
            <p:ph type="dt" sz="half" idx="10"/>
          </p:nvPr>
        </p:nvSpPr>
        <p:spPr/>
        <p:txBody>
          <a:bodyPr/>
          <a:lstStyle/>
          <a:p>
            <a:fld id="{640545F6-EDEE-48B0-92A0-15F61C3EE66C}" type="datetimeFigureOut">
              <a:rPr kumimoji="1" lang="ja-JP" altLang="en-US" smtClean="0"/>
              <a:t>2020/7/5</a:t>
            </a:fld>
            <a:endParaRPr kumimoji="1" lang="ja-JP" altLang="en-US"/>
          </a:p>
        </p:txBody>
      </p:sp>
      <p:sp>
        <p:nvSpPr>
          <p:cNvPr id="5" name="フッター プレースホルダー 4">
            <a:extLst>
              <a:ext uri="{FF2B5EF4-FFF2-40B4-BE49-F238E27FC236}">
                <a16:creationId xmlns:a16="http://schemas.microsoft.com/office/drawing/2014/main" id="{9AEDC7E6-8629-48C7-9942-96CCDD0310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35094-10AB-4D15-825A-4E6CB7487C7B}"/>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30524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B3D51C-4ABF-4129-9F2C-7F87F81E590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E65F19-D039-432E-A6F5-82465AADEA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98CFAF-1A66-4FAB-BB3A-11C6AE1E2764}"/>
              </a:ext>
            </a:extLst>
          </p:cNvPr>
          <p:cNvSpPr>
            <a:spLocks noGrp="1"/>
          </p:cNvSpPr>
          <p:nvPr>
            <p:ph type="dt" sz="half" idx="10"/>
          </p:nvPr>
        </p:nvSpPr>
        <p:spPr/>
        <p:txBody>
          <a:bodyPr/>
          <a:lstStyle/>
          <a:p>
            <a:fld id="{640545F6-EDEE-48B0-92A0-15F61C3EE66C}" type="datetimeFigureOut">
              <a:rPr kumimoji="1" lang="ja-JP" altLang="en-US" smtClean="0"/>
              <a:t>2020/7/5</a:t>
            </a:fld>
            <a:endParaRPr kumimoji="1" lang="ja-JP" altLang="en-US"/>
          </a:p>
        </p:txBody>
      </p:sp>
      <p:sp>
        <p:nvSpPr>
          <p:cNvPr id="5" name="フッター プレースホルダー 4">
            <a:extLst>
              <a:ext uri="{FF2B5EF4-FFF2-40B4-BE49-F238E27FC236}">
                <a16:creationId xmlns:a16="http://schemas.microsoft.com/office/drawing/2014/main" id="{FDF9B2A0-280E-4384-902A-BC2D3F5559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5D7D3F-00B2-4B8E-B973-33A78C88906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55454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9F2F2-70C9-46E6-AC05-1AF541D492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471764-955B-414B-8730-A17D2F7684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8B4E58-B8C6-4700-87F3-B84F448C9F8E}"/>
              </a:ext>
            </a:extLst>
          </p:cNvPr>
          <p:cNvSpPr>
            <a:spLocks noGrp="1"/>
          </p:cNvSpPr>
          <p:nvPr>
            <p:ph type="dt" sz="half" idx="10"/>
          </p:nvPr>
        </p:nvSpPr>
        <p:spPr/>
        <p:txBody>
          <a:bodyPr/>
          <a:lstStyle/>
          <a:p>
            <a:fld id="{640545F6-EDEE-48B0-92A0-15F61C3EE66C}" type="datetimeFigureOut">
              <a:rPr kumimoji="1" lang="ja-JP" altLang="en-US" smtClean="0"/>
              <a:t>2020/7/5</a:t>
            </a:fld>
            <a:endParaRPr kumimoji="1" lang="ja-JP" altLang="en-US"/>
          </a:p>
        </p:txBody>
      </p:sp>
      <p:sp>
        <p:nvSpPr>
          <p:cNvPr id="5" name="フッター プレースホルダー 4">
            <a:extLst>
              <a:ext uri="{FF2B5EF4-FFF2-40B4-BE49-F238E27FC236}">
                <a16:creationId xmlns:a16="http://schemas.microsoft.com/office/drawing/2014/main" id="{E7239A91-2118-4C29-8C7B-E6C033DED3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FC61F9-A5EF-49DB-B67C-3BC28784C864}"/>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11239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FE6D9-0F67-496A-B0BF-7682C6B75C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88E450-EA7F-4FC6-9E81-84519500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CCC3700-7A05-4B58-965E-280CEA0EC949}"/>
              </a:ext>
            </a:extLst>
          </p:cNvPr>
          <p:cNvSpPr>
            <a:spLocks noGrp="1"/>
          </p:cNvSpPr>
          <p:nvPr>
            <p:ph type="dt" sz="half" idx="10"/>
          </p:nvPr>
        </p:nvSpPr>
        <p:spPr/>
        <p:txBody>
          <a:bodyPr/>
          <a:lstStyle/>
          <a:p>
            <a:fld id="{640545F6-EDEE-48B0-92A0-15F61C3EE66C}" type="datetimeFigureOut">
              <a:rPr kumimoji="1" lang="ja-JP" altLang="en-US" smtClean="0"/>
              <a:t>2020/7/5</a:t>
            </a:fld>
            <a:endParaRPr kumimoji="1" lang="ja-JP" altLang="en-US"/>
          </a:p>
        </p:txBody>
      </p:sp>
      <p:sp>
        <p:nvSpPr>
          <p:cNvPr id="5" name="フッター プレースホルダー 4">
            <a:extLst>
              <a:ext uri="{FF2B5EF4-FFF2-40B4-BE49-F238E27FC236}">
                <a16:creationId xmlns:a16="http://schemas.microsoft.com/office/drawing/2014/main" id="{3AE7EA57-844D-4A0E-ABCC-6F29858867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385480-4260-4EAD-81D9-762D5010D0AF}"/>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4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39AD8-8750-4AF6-8CCF-0FD8D9417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C66F9-6B14-4FA0-B70D-FAAF2AD7CA2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FE594A-EBE0-456F-AA66-6A3D755D30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5E090D-BA86-48AA-9A46-964776D234B7}"/>
              </a:ext>
            </a:extLst>
          </p:cNvPr>
          <p:cNvSpPr>
            <a:spLocks noGrp="1"/>
          </p:cNvSpPr>
          <p:nvPr>
            <p:ph type="dt" sz="half" idx="10"/>
          </p:nvPr>
        </p:nvSpPr>
        <p:spPr/>
        <p:txBody>
          <a:bodyPr/>
          <a:lstStyle/>
          <a:p>
            <a:fld id="{640545F6-EDEE-48B0-92A0-15F61C3EE66C}" type="datetimeFigureOut">
              <a:rPr kumimoji="1" lang="ja-JP" altLang="en-US" smtClean="0"/>
              <a:t>2020/7/5</a:t>
            </a:fld>
            <a:endParaRPr kumimoji="1" lang="ja-JP" altLang="en-US"/>
          </a:p>
        </p:txBody>
      </p:sp>
      <p:sp>
        <p:nvSpPr>
          <p:cNvPr id="6" name="フッター プレースホルダー 5">
            <a:extLst>
              <a:ext uri="{FF2B5EF4-FFF2-40B4-BE49-F238E27FC236}">
                <a16:creationId xmlns:a16="http://schemas.microsoft.com/office/drawing/2014/main" id="{FDA83788-7095-49DE-9A48-F61E9B6540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90359F-8EF7-4740-9935-7F92C9BD36E1}"/>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1867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88550-92ED-4C3C-AEB6-1B764834566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22FC27-04F5-4A5A-B3BD-2A73276A7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04BE86-4C5D-4262-A73D-29F97E787D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4B13F-851B-4148-897A-DFA3B4AD9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CFFAAF-507D-4A8A-954C-090B5DE9D3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E0D186-7EE3-4913-9A72-89BB692B074A}"/>
              </a:ext>
            </a:extLst>
          </p:cNvPr>
          <p:cNvSpPr>
            <a:spLocks noGrp="1"/>
          </p:cNvSpPr>
          <p:nvPr>
            <p:ph type="dt" sz="half" idx="10"/>
          </p:nvPr>
        </p:nvSpPr>
        <p:spPr/>
        <p:txBody>
          <a:bodyPr/>
          <a:lstStyle/>
          <a:p>
            <a:fld id="{640545F6-EDEE-48B0-92A0-15F61C3EE66C}" type="datetimeFigureOut">
              <a:rPr kumimoji="1" lang="ja-JP" altLang="en-US" smtClean="0"/>
              <a:t>2020/7/5</a:t>
            </a:fld>
            <a:endParaRPr kumimoji="1" lang="ja-JP" altLang="en-US"/>
          </a:p>
        </p:txBody>
      </p:sp>
      <p:sp>
        <p:nvSpPr>
          <p:cNvPr id="8" name="フッター プレースホルダー 7">
            <a:extLst>
              <a:ext uri="{FF2B5EF4-FFF2-40B4-BE49-F238E27FC236}">
                <a16:creationId xmlns:a16="http://schemas.microsoft.com/office/drawing/2014/main" id="{FFE207F2-CD77-426F-A6B7-5BDFE07560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333937-3BC1-48B9-B330-BE1E8C61EB6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68398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C2F1A-47F4-4541-BB65-A88ADD39C9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3E432B-C22F-41C6-95C2-DA6B19491170}"/>
              </a:ext>
            </a:extLst>
          </p:cNvPr>
          <p:cNvSpPr>
            <a:spLocks noGrp="1"/>
          </p:cNvSpPr>
          <p:nvPr>
            <p:ph type="dt" sz="half" idx="10"/>
          </p:nvPr>
        </p:nvSpPr>
        <p:spPr/>
        <p:txBody>
          <a:bodyPr/>
          <a:lstStyle/>
          <a:p>
            <a:fld id="{640545F6-EDEE-48B0-92A0-15F61C3EE66C}" type="datetimeFigureOut">
              <a:rPr kumimoji="1" lang="ja-JP" altLang="en-US" smtClean="0"/>
              <a:t>2020/7/5</a:t>
            </a:fld>
            <a:endParaRPr kumimoji="1" lang="ja-JP" altLang="en-US"/>
          </a:p>
        </p:txBody>
      </p:sp>
      <p:sp>
        <p:nvSpPr>
          <p:cNvPr id="4" name="フッター プレースホルダー 3">
            <a:extLst>
              <a:ext uri="{FF2B5EF4-FFF2-40B4-BE49-F238E27FC236}">
                <a16:creationId xmlns:a16="http://schemas.microsoft.com/office/drawing/2014/main" id="{37F829D5-E201-4716-A21B-68E623A589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1E1A48-7820-4242-8D1A-C30DF98C7BE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53130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E0CDC0-B50A-4A28-8BAC-507EC637CAF1}"/>
              </a:ext>
            </a:extLst>
          </p:cNvPr>
          <p:cNvSpPr>
            <a:spLocks noGrp="1"/>
          </p:cNvSpPr>
          <p:nvPr>
            <p:ph type="dt" sz="half" idx="10"/>
          </p:nvPr>
        </p:nvSpPr>
        <p:spPr/>
        <p:txBody>
          <a:bodyPr/>
          <a:lstStyle/>
          <a:p>
            <a:fld id="{640545F6-EDEE-48B0-92A0-15F61C3EE66C}" type="datetimeFigureOut">
              <a:rPr kumimoji="1" lang="ja-JP" altLang="en-US" smtClean="0"/>
              <a:t>2020/7/5</a:t>
            </a:fld>
            <a:endParaRPr kumimoji="1" lang="ja-JP" altLang="en-US"/>
          </a:p>
        </p:txBody>
      </p:sp>
      <p:sp>
        <p:nvSpPr>
          <p:cNvPr id="3" name="フッター プレースホルダー 2">
            <a:extLst>
              <a:ext uri="{FF2B5EF4-FFF2-40B4-BE49-F238E27FC236}">
                <a16:creationId xmlns:a16="http://schemas.microsoft.com/office/drawing/2014/main" id="{68F382C9-D36B-4D86-8A33-0E51C480AF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D88CC2-0989-4035-9028-8EF44B3789C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70950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ACD2E-1A81-41DB-8BDB-4FA2F1A4F3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740F83-68AC-4A5D-870E-5510577F6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E2F255-C175-4A28-9B75-D853CB1A5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42386-C6FA-4910-9278-C6D93B187B3F}"/>
              </a:ext>
            </a:extLst>
          </p:cNvPr>
          <p:cNvSpPr>
            <a:spLocks noGrp="1"/>
          </p:cNvSpPr>
          <p:nvPr>
            <p:ph type="dt" sz="half" idx="10"/>
          </p:nvPr>
        </p:nvSpPr>
        <p:spPr/>
        <p:txBody>
          <a:bodyPr/>
          <a:lstStyle/>
          <a:p>
            <a:fld id="{640545F6-EDEE-48B0-92A0-15F61C3EE66C}" type="datetimeFigureOut">
              <a:rPr kumimoji="1" lang="ja-JP" altLang="en-US" smtClean="0"/>
              <a:t>2020/7/5</a:t>
            </a:fld>
            <a:endParaRPr kumimoji="1" lang="ja-JP" altLang="en-US"/>
          </a:p>
        </p:txBody>
      </p:sp>
      <p:sp>
        <p:nvSpPr>
          <p:cNvPr id="6" name="フッター プレースホルダー 5">
            <a:extLst>
              <a:ext uri="{FF2B5EF4-FFF2-40B4-BE49-F238E27FC236}">
                <a16:creationId xmlns:a16="http://schemas.microsoft.com/office/drawing/2014/main" id="{015E2AAB-1FFF-4202-A44C-56154C78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F4ED72-ACA8-41B7-8AAF-AAB547B9A808}"/>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4779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B7CBA-6C2D-4816-B04A-A1D9898FAC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2BAF36-D38F-4D79-B985-89AD5B8EA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84FC76-A078-4252-8C8B-BF7D8D9BA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A52FE-83CA-4802-AA2F-CE37AEC91D7B}"/>
              </a:ext>
            </a:extLst>
          </p:cNvPr>
          <p:cNvSpPr>
            <a:spLocks noGrp="1"/>
          </p:cNvSpPr>
          <p:nvPr>
            <p:ph type="dt" sz="half" idx="10"/>
          </p:nvPr>
        </p:nvSpPr>
        <p:spPr/>
        <p:txBody>
          <a:bodyPr/>
          <a:lstStyle/>
          <a:p>
            <a:fld id="{640545F6-EDEE-48B0-92A0-15F61C3EE66C}" type="datetimeFigureOut">
              <a:rPr kumimoji="1" lang="ja-JP" altLang="en-US" smtClean="0"/>
              <a:t>2020/7/5</a:t>
            </a:fld>
            <a:endParaRPr kumimoji="1" lang="ja-JP" altLang="en-US"/>
          </a:p>
        </p:txBody>
      </p:sp>
      <p:sp>
        <p:nvSpPr>
          <p:cNvPr id="6" name="フッター プレースホルダー 5">
            <a:extLst>
              <a:ext uri="{FF2B5EF4-FFF2-40B4-BE49-F238E27FC236}">
                <a16:creationId xmlns:a16="http://schemas.microsoft.com/office/drawing/2014/main" id="{9607BA29-8D79-4069-969D-AC5061CC37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ED5CC4-FA08-4D26-BFD7-11058C99562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8931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72603B-D6ED-4766-9BBE-6E0BEB3F3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5DAE6-0BF1-4E2C-A83B-DB2F2A997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1D28-C27D-4780-9116-2001761F1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45F6-EDEE-48B0-92A0-15F61C3EE66C}" type="datetimeFigureOut">
              <a:rPr kumimoji="1" lang="ja-JP" altLang="en-US" smtClean="0"/>
              <a:t>2020/7/5</a:t>
            </a:fld>
            <a:endParaRPr kumimoji="1" lang="ja-JP" altLang="en-US"/>
          </a:p>
        </p:txBody>
      </p:sp>
      <p:sp>
        <p:nvSpPr>
          <p:cNvPr id="5" name="フッター プレースホルダー 4">
            <a:extLst>
              <a:ext uri="{FF2B5EF4-FFF2-40B4-BE49-F238E27FC236}">
                <a16:creationId xmlns:a16="http://schemas.microsoft.com/office/drawing/2014/main" id="{1AB00BD9-94C8-4AA7-8C2B-72914A276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C2AB434-F0C0-43E6-A4C6-E80BD0A85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03326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12192000" cy="2659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2" name="テキスト ボックス 21"/>
          <p:cNvSpPr txBox="1"/>
          <p:nvPr/>
        </p:nvSpPr>
        <p:spPr>
          <a:xfrm>
            <a:off x="3394174" y="993253"/>
            <a:ext cx="6228058" cy="1058964"/>
          </a:xfrm>
          <a:prstGeom prst="doubleWave">
            <a:avLst/>
          </a:prstGeom>
          <a:gradFill>
            <a:gsLst>
              <a:gs pos="51000">
                <a:srgbClr val="F4BA02"/>
              </a:gs>
              <a:gs pos="0">
                <a:srgbClr val="FEE8A0"/>
              </a:gs>
              <a:gs pos="100000">
                <a:srgbClr val="FEE168"/>
              </a:gs>
            </a:gsLst>
            <a:lin ang="4800000" scaled="0"/>
          </a:gradFill>
          <a:effectLst>
            <a:outerShdw blurRad="241300" dist="241300" dir="1800000" algn="tl" rotWithShape="0">
              <a:prstClr val="black">
                <a:alpha val="40000"/>
              </a:prstClr>
            </a:outerShdw>
          </a:effectLst>
        </p:spPr>
        <p:txBody>
          <a:bodyPr wrap="square" tIns="0" bIns="163293" rtlCol="0" anchor="ctr" anchorCtr="1">
            <a:spAutoFit/>
          </a:bodyPr>
          <a:lstStyle/>
          <a:p>
            <a:pPr algn="ctr"/>
            <a:endParaRPr lang="en-US" altLang="ja-JP" sz="907"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3200" b="1"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ハルシュタット湖畔</a:t>
            </a:r>
            <a:r>
              <a:rPr lang="ja-JP" altLang="en-US"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（オーストリア）</a:t>
            </a:r>
            <a:endParaRPr lang="en-US" altLang="ja-JP"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3354615" y="6236641"/>
            <a:ext cx="5848076" cy="483209"/>
          </a:xfrm>
          <a:prstGeom prst="rect">
            <a:avLst/>
          </a:prstGeom>
          <a:noFill/>
        </p:spPr>
        <p:txBody>
          <a:bodyPr wrap="none" rtlCol="0">
            <a:spAutoFit/>
          </a:bodyPr>
          <a:lstStyle/>
          <a:p>
            <a:pPr algn="ct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クリックして問題へ問題へ進んでください。</a:t>
            </a:r>
          </a:p>
        </p:txBody>
      </p:sp>
      <p:sp>
        <p:nvSpPr>
          <p:cNvPr id="4" name="テキスト ボックス 3">
            <a:extLst>
              <a:ext uri="{FF2B5EF4-FFF2-40B4-BE49-F238E27FC236}">
                <a16:creationId xmlns:a16="http://schemas.microsoft.com/office/drawing/2014/main" id="{ABB1C301-D06D-441A-9C64-FDDA289AA966}"/>
              </a:ext>
            </a:extLst>
          </p:cNvPr>
          <p:cNvSpPr txBox="1"/>
          <p:nvPr/>
        </p:nvSpPr>
        <p:spPr>
          <a:xfrm>
            <a:off x="3876624" y="2194001"/>
            <a:ext cx="4919899" cy="369332"/>
          </a:xfrm>
          <a:prstGeom prst="rect">
            <a:avLst/>
          </a:prstGeom>
          <a:noFill/>
        </p:spPr>
        <p:txBody>
          <a:bodyPr wrap="square" rtlCol="0">
            <a:spAutoFit/>
          </a:bodyPr>
          <a:lstStyle/>
          <a:p>
            <a:r>
              <a:rPr kumimoji="1" lang="ja-JP" altLang="en-US" b="1" dirty="0">
                <a:solidFill>
                  <a:schemeClr val="bg1"/>
                </a:solidFill>
                <a:latin typeface="AR Pゴシック体S" panose="020B0A00000000000000" pitchFamily="50" charset="-128"/>
                <a:ea typeface="AR Pゴシック体S" panose="020B0A00000000000000" pitchFamily="50" charset="-128"/>
              </a:rPr>
              <a:t>ロダン・パソコン・スクール</a:t>
            </a:r>
            <a:r>
              <a:rPr lang="ja-JP" altLang="en-US" b="1" dirty="0">
                <a:solidFill>
                  <a:schemeClr val="bg1"/>
                </a:solidFill>
                <a:latin typeface="AR Pゴシック体S" panose="020B0A00000000000000" pitchFamily="50" charset="-128"/>
                <a:ea typeface="AR Pゴシック体S" panose="020B0A00000000000000" pitchFamily="50" charset="-128"/>
              </a:rPr>
              <a:t>（</a:t>
            </a:r>
            <a:r>
              <a:rPr kumimoji="1" lang="ja-JP" altLang="en-US" b="1" dirty="0">
                <a:solidFill>
                  <a:schemeClr val="bg1"/>
                </a:solidFill>
                <a:latin typeface="AR Pゴシック体S" panose="020B0A00000000000000" pitchFamily="50" charset="-128"/>
                <a:ea typeface="AR Pゴシック体S" panose="020B0A00000000000000" pitchFamily="50" charset="-128"/>
              </a:rPr>
              <a:t>脳トレクイズ）</a:t>
            </a:r>
          </a:p>
        </p:txBody>
      </p:sp>
      <p:pic>
        <p:nvPicPr>
          <p:cNvPr id="6" name="図 5">
            <a:extLst>
              <a:ext uri="{FF2B5EF4-FFF2-40B4-BE49-F238E27FC236}">
                <a16:creationId xmlns:a16="http://schemas.microsoft.com/office/drawing/2014/main" id="{FE184FFC-C918-46BB-AA37-E470BD61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459" y="343057"/>
            <a:ext cx="1663064" cy="2220276"/>
          </a:xfrm>
          <a:prstGeom prst="rect">
            <a:avLst/>
          </a:prstGeom>
        </p:spPr>
      </p:pic>
      <p:pic>
        <p:nvPicPr>
          <p:cNvPr id="11" name="図 10">
            <a:extLst>
              <a:ext uri="{FF2B5EF4-FFF2-40B4-BE49-F238E27FC236}">
                <a16:creationId xmlns:a16="http://schemas.microsoft.com/office/drawing/2014/main" id="{C0750492-6878-46A9-974F-B428C361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1014" y="272638"/>
            <a:ext cx="1663064" cy="2220276"/>
          </a:xfrm>
          <a:prstGeom prst="rect">
            <a:avLst/>
          </a:prstGeom>
        </p:spPr>
      </p:pic>
      <p:sp>
        <p:nvSpPr>
          <p:cNvPr id="7" name="テキスト ボックス 6">
            <a:extLst>
              <a:ext uri="{FF2B5EF4-FFF2-40B4-BE49-F238E27FC236}">
                <a16:creationId xmlns:a16="http://schemas.microsoft.com/office/drawing/2014/main" id="{79879F76-CA73-4480-BDA1-77D1138568D8}"/>
              </a:ext>
            </a:extLst>
          </p:cNvPr>
          <p:cNvSpPr txBox="1"/>
          <p:nvPr/>
        </p:nvSpPr>
        <p:spPr>
          <a:xfrm>
            <a:off x="4598307" y="366296"/>
            <a:ext cx="3476531" cy="523220"/>
          </a:xfrm>
          <a:prstGeom prst="rect">
            <a:avLst/>
          </a:prstGeom>
          <a:noFill/>
        </p:spPr>
        <p:txBody>
          <a:bodyPr wrap="square" rtlCol="0">
            <a:spAutoFit/>
          </a:bodyPr>
          <a:lstStyle/>
          <a:p>
            <a:r>
              <a:rPr kumimoji="1" lang="ja-JP" altLang="en-US" sz="2800" dirty="0">
                <a:solidFill>
                  <a:schemeClr val="bg1"/>
                </a:solidFill>
                <a:latin typeface="AR Pゴシック体S" panose="020B0A00000000000000" pitchFamily="50" charset="-128"/>
                <a:ea typeface="AR Pゴシック体S" panose="020B0A00000000000000" pitchFamily="50" charset="-128"/>
              </a:rPr>
              <a:t>世界遺産巡りの旅</a:t>
            </a:r>
          </a:p>
        </p:txBody>
      </p:sp>
      <p:sp>
        <p:nvSpPr>
          <p:cNvPr id="2" name="テキスト ボックス 1">
            <a:extLst>
              <a:ext uri="{FF2B5EF4-FFF2-40B4-BE49-F238E27FC236}">
                <a16:creationId xmlns:a16="http://schemas.microsoft.com/office/drawing/2014/main" id="{92BEBF97-2E8F-4241-84C4-D882BCB3A5FE}"/>
              </a:ext>
            </a:extLst>
          </p:cNvPr>
          <p:cNvSpPr txBox="1"/>
          <p:nvPr/>
        </p:nvSpPr>
        <p:spPr>
          <a:xfrm>
            <a:off x="2602487" y="2943106"/>
            <a:ext cx="7693474" cy="461665"/>
          </a:xfrm>
          <a:prstGeom prst="rect">
            <a:avLst/>
          </a:prstGeom>
          <a:noFill/>
        </p:spPr>
        <p:txBody>
          <a:bodyPr wrap="square" rtlCol="0">
            <a:spAutoFit/>
          </a:bodyPr>
          <a:lstStyle/>
          <a:p>
            <a:r>
              <a:rPr lang="ja-JP" altLang="en-US" sz="2400" b="1" dirty="0"/>
              <a:t>写真が</a:t>
            </a:r>
            <a:r>
              <a:rPr lang="en-US" altLang="ja-JP" sz="2400" b="1" dirty="0"/>
              <a:t>5</a:t>
            </a:r>
            <a:r>
              <a:rPr lang="ja-JP" altLang="en-US" sz="2400" b="1" dirty="0"/>
              <a:t>か所変化するので見つけてくださいね！</a:t>
            </a:r>
            <a:endParaRPr kumimoji="1" lang="ja-JP" altLang="en-US" sz="2400" b="1" dirty="0"/>
          </a:p>
        </p:txBody>
      </p:sp>
      <p:sp>
        <p:nvSpPr>
          <p:cNvPr id="8" name="テキスト ボックス 7">
            <a:extLst>
              <a:ext uri="{FF2B5EF4-FFF2-40B4-BE49-F238E27FC236}">
                <a16:creationId xmlns:a16="http://schemas.microsoft.com/office/drawing/2014/main" id="{ED5E9E9D-25F7-4102-9D11-F96DA0C4A424}"/>
              </a:ext>
            </a:extLst>
          </p:cNvPr>
          <p:cNvSpPr txBox="1"/>
          <p:nvPr/>
        </p:nvSpPr>
        <p:spPr>
          <a:xfrm>
            <a:off x="1322339" y="3989872"/>
            <a:ext cx="9992139" cy="2246769"/>
          </a:xfrm>
          <a:prstGeom prst="rect">
            <a:avLst/>
          </a:prstGeom>
          <a:noFill/>
        </p:spPr>
        <p:txBody>
          <a:bodyPr wrap="square" rtlCol="0">
            <a:spAutoFit/>
          </a:bodyPr>
          <a:lstStyle/>
          <a:p>
            <a:r>
              <a:rPr kumimoji="1" lang="ja-JP" altLang="en-US" sz="2000" b="1" dirty="0"/>
              <a:t>ザルツブルクの東南、標高</a:t>
            </a:r>
            <a:r>
              <a:rPr kumimoji="1" lang="en-US" altLang="ja-JP" sz="2000" b="1" dirty="0"/>
              <a:t>500</a:t>
            </a:r>
            <a:r>
              <a:rPr kumimoji="1" lang="ja-JP" altLang="en-US" sz="2000" b="1" dirty="0"/>
              <a:t>～</a:t>
            </a:r>
            <a:r>
              <a:rPr kumimoji="1" lang="en-US" altLang="ja-JP" sz="2000" b="1" dirty="0"/>
              <a:t>800</a:t>
            </a:r>
            <a:r>
              <a:rPr kumimoji="1" lang="ja-JP" altLang="en-US" sz="2000" b="1" dirty="0"/>
              <a:t> </a:t>
            </a:r>
            <a:r>
              <a:rPr kumimoji="1" lang="en-US" altLang="ja-JP" sz="2000" b="1" dirty="0"/>
              <a:t>m</a:t>
            </a:r>
            <a:r>
              <a:rPr kumimoji="1" lang="ja-JP" altLang="en-US" sz="2000" b="1" dirty="0"/>
              <a:t>ほどの高原に氷河が造った</a:t>
            </a:r>
            <a:r>
              <a:rPr kumimoji="1" lang="en-US" altLang="ja-JP" sz="2000" b="1" dirty="0"/>
              <a:t>70</a:t>
            </a:r>
            <a:r>
              <a:rPr kumimoji="1" lang="ja-JP" altLang="en-US" sz="2000" b="1" dirty="0"/>
              <a:t>以上もの湖畔が点在するザルツカンマーグート地方。この地はオーストリア帝国皇帝フランツ・ヨーゼフ１世が別荘を設け、映画「サウンド・オヴ・ミュージック」の舞台にもなった景勝の地。中でも真珠にたとえられるハルシュタット湖畔の美しい町ハルシュタットと、ヨーロッパアルプスの最東端の氷河を抱き、湖の南に連なる約</a:t>
            </a:r>
            <a:r>
              <a:rPr kumimoji="1" lang="en-US" altLang="ja-JP" sz="2000" b="1" dirty="0"/>
              <a:t>2,995m</a:t>
            </a:r>
            <a:r>
              <a:rPr kumimoji="1" lang="ja-JP" altLang="en-US" sz="2000" b="1" dirty="0"/>
              <a:t>を最高峰とするダッハシュタイン山塊が世界遺産に登録されています。</a:t>
            </a:r>
            <a:endParaRPr kumimoji="1" lang="en-US" altLang="ja-JP" sz="2000" b="1" dirty="0"/>
          </a:p>
          <a:p>
            <a:endParaRPr kumimoji="1" lang="ja-JP" altLang="en-US" sz="2000" b="1" dirty="0"/>
          </a:p>
        </p:txBody>
      </p:sp>
      <p:pic>
        <p:nvPicPr>
          <p:cNvPr id="5" name="サウンド・オブ・ミュージック">
            <a:hlinkClick r:id="" action="ppaction://media"/>
            <a:extLst>
              <a:ext uri="{FF2B5EF4-FFF2-40B4-BE49-F238E27FC236}">
                <a16:creationId xmlns:a16="http://schemas.microsoft.com/office/drawing/2014/main" id="{3BAFB3A6-4B0E-412C-B332-71692F80EC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60991" y="2973601"/>
            <a:ext cx="609600" cy="609600"/>
          </a:xfrm>
          <a:prstGeom prst="rect">
            <a:avLst/>
          </a:prstGeom>
        </p:spPr>
      </p:pic>
    </p:spTree>
    <p:extLst>
      <p:ext uri="{BB962C8B-B14F-4D97-AF65-F5344CB8AC3E}">
        <p14:creationId xmlns:p14="http://schemas.microsoft.com/office/powerpoint/2010/main" val="24383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5"/>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白１">
            <a:extLst>
              <a:ext uri="{FF2B5EF4-FFF2-40B4-BE49-F238E27FC236}">
                <a16:creationId xmlns:a16="http://schemas.microsoft.com/office/drawing/2014/main" id="{30FE4C0D-B7AE-4C8B-9F02-89D991D0BC7F}"/>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5" name="青1">
            <a:extLst>
              <a:ext uri="{FF2B5EF4-FFF2-40B4-BE49-F238E27FC236}">
                <a16:creationId xmlns:a16="http://schemas.microsoft.com/office/drawing/2014/main" id="{291B770C-3773-4A16-9D63-155F2FBA5D0D}"/>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１</a:t>
            </a:r>
          </a:p>
        </p:txBody>
      </p:sp>
      <p:sp>
        <p:nvSpPr>
          <p:cNvPr id="6" name="白２">
            <a:extLst>
              <a:ext uri="{FF2B5EF4-FFF2-40B4-BE49-F238E27FC236}">
                <a16:creationId xmlns:a16="http://schemas.microsoft.com/office/drawing/2014/main" id="{C57FDD02-C166-43B0-A2C0-4BACF5A17F5B}"/>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7" name="青2">
            <a:extLst>
              <a:ext uri="{FF2B5EF4-FFF2-40B4-BE49-F238E27FC236}">
                <a16:creationId xmlns:a16="http://schemas.microsoft.com/office/drawing/2014/main" id="{F1598E02-BD2B-450D-92C9-391DA1092A0F}"/>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２</a:t>
            </a:r>
          </a:p>
        </p:txBody>
      </p:sp>
      <p:sp>
        <p:nvSpPr>
          <p:cNvPr id="8" name="白３">
            <a:extLst>
              <a:ext uri="{FF2B5EF4-FFF2-40B4-BE49-F238E27FC236}">
                <a16:creationId xmlns:a16="http://schemas.microsoft.com/office/drawing/2014/main" id="{339B37CB-14D5-46C5-8026-E7BCE4EF06C3}"/>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dirty="0"/>
          </a:p>
        </p:txBody>
      </p:sp>
      <p:sp>
        <p:nvSpPr>
          <p:cNvPr id="9" name="青3">
            <a:extLst>
              <a:ext uri="{FF2B5EF4-FFF2-40B4-BE49-F238E27FC236}">
                <a16:creationId xmlns:a16="http://schemas.microsoft.com/office/drawing/2014/main" id="{CEC060F6-1D16-4308-B3D2-D5F2D8471637}"/>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３</a:t>
            </a:r>
          </a:p>
        </p:txBody>
      </p:sp>
    </p:spTree>
    <p:extLst>
      <p:ext uri="{BB962C8B-B14F-4D97-AF65-F5344CB8AC3E}">
        <p14:creationId xmlns:p14="http://schemas.microsoft.com/office/powerpoint/2010/main" val="3034180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2000"/>
                            </p:stCondLst>
                            <p:childTnLst>
                              <p:par>
                                <p:cTn id="9" presetID="1" presetClass="exit"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 presetClass="exit"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oin.wav"/>
                                        </p:tgtEl>
                                      </p:cMediaNode>
                                    </p:audio>
                                  </p:subTnLst>
                                </p:cTn>
                              </p:par>
                            </p:childTnLst>
                          </p:cTn>
                        </p:par>
                        <p:par>
                          <p:cTn id="18" fill="hold">
                            <p:stCondLst>
                              <p:cond delay="4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coin.wav"/>
                                        </p:tgtEl>
                                      </p:cMediaNode>
                                    </p:audio>
                                  </p:subTnLst>
                                </p:cTn>
                              </p:par>
                            </p:childTnLst>
                          </p:cTn>
                        </p:par>
                        <p:par>
                          <p:cTn id="28" fill="hold">
                            <p:stCondLst>
                              <p:cond delay="6000"/>
                            </p:stCondLst>
                            <p:childTnLst>
                              <p:par>
                                <p:cTn id="29" presetID="1" presetClass="exit" presetSubtype="0" fill="hold" grpId="1"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6000"/>
                            </p:stCondLst>
                            <p:childTnLst>
                              <p:par>
                                <p:cTn id="32" presetID="1" presetClass="exit"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A06ABEC-6BC3-4B9F-AC4C-C8024FBA9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076571"/>
          </a:xfrm>
          <a:prstGeom prst="rect">
            <a:avLst/>
          </a:prstGeom>
        </p:spPr>
      </p:pic>
      <p:pic>
        <p:nvPicPr>
          <p:cNvPr id="5" name="図 4">
            <a:extLst>
              <a:ext uri="{FF2B5EF4-FFF2-40B4-BE49-F238E27FC236}">
                <a16:creationId xmlns:a16="http://schemas.microsoft.com/office/drawing/2014/main" id="{A381667C-FDA2-4274-A3FB-9B71A418B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635" y="6335773"/>
            <a:ext cx="516835" cy="740797"/>
          </a:xfrm>
          <a:prstGeom prst="rect">
            <a:avLst/>
          </a:prstGeom>
        </p:spPr>
      </p:pic>
      <p:pic>
        <p:nvPicPr>
          <p:cNvPr id="7" name="図 6">
            <a:extLst>
              <a:ext uri="{FF2B5EF4-FFF2-40B4-BE49-F238E27FC236}">
                <a16:creationId xmlns:a16="http://schemas.microsoft.com/office/drawing/2014/main" id="{6B39950C-FDBD-4D6D-AB1F-99A208BDC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732" y="5132325"/>
            <a:ext cx="2069086" cy="1203448"/>
          </a:xfrm>
          <a:prstGeom prst="rect">
            <a:avLst/>
          </a:prstGeom>
        </p:spPr>
      </p:pic>
      <p:pic>
        <p:nvPicPr>
          <p:cNvPr id="9" name="図 8">
            <a:extLst>
              <a:ext uri="{FF2B5EF4-FFF2-40B4-BE49-F238E27FC236}">
                <a16:creationId xmlns:a16="http://schemas.microsoft.com/office/drawing/2014/main" id="{E2F20D4F-AFAA-4129-9722-040847353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21564">
            <a:off x="4709897" y="-368167"/>
            <a:ext cx="2069841" cy="1206349"/>
          </a:xfrm>
          <a:prstGeom prst="rect">
            <a:avLst/>
          </a:prstGeom>
        </p:spPr>
      </p:pic>
      <p:pic>
        <p:nvPicPr>
          <p:cNvPr id="11" name="図 10">
            <a:extLst>
              <a:ext uri="{FF2B5EF4-FFF2-40B4-BE49-F238E27FC236}">
                <a16:creationId xmlns:a16="http://schemas.microsoft.com/office/drawing/2014/main" id="{A2531ADB-6533-40DB-9134-84AE831E34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456" y="4048540"/>
            <a:ext cx="4938922" cy="3294261"/>
          </a:xfrm>
          <a:prstGeom prst="rect">
            <a:avLst/>
          </a:prstGeom>
        </p:spPr>
      </p:pic>
      <p:pic>
        <p:nvPicPr>
          <p:cNvPr id="4" name="図 3">
            <a:extLst>
              <a:ext uri="{FF2B5EF4-FFF2-40B4-BE49-F238E27FC236}">
                <a16:creationId xmlns:a16="http://schemas.microsoft.com/office/drawing/2014/main" id="{F5BAF64F-B652-4A6F-8B41-47A3996706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4323" y="3429000"/>
            <a:ext cx="328843" cy="1156253"/>
          </a:xfrm>
          <a:prstGeom prst="rect">
            <a:avLst/>
          </a:prstGeom>
        </p:spPr>
      </p:pic>
    </p:spTree>
    <p:extLst>
      <p:ext uri="{BB962C8B-B14F-4D97-AF65-F5344CB8AC3E}">
        <p14:creationId xmlns:p14="http://schemas.microsoft.com/office/powerpoint/2010/main" val="24771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0"/>
                                        <p:tgtEl>
                                          <p:spTgt spid="4"/>
                                        </p:tgtEl>
                                      </p:cBhvr>
                                    </p:animEffect>
                                  </p:childTnLst>
                                </p:cTn>
                              </p:par>
                              <p:par>
                                <p:cTn id="8" presetID="10" presetClass="entr" presetSubtype="0" fill="hold" nodeType="withEffect">
                                  <p:stCondLst>
                                    <p:cond delay="3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0"/>
                                        <p:tgtEl>
                                          <p:spTgt spid="5"/>
                                        </p:tgtEl>
                                      </p:cBhvr>
                                    </p:animEffect>
                                  </p:childTnLst>
                                </p:cTn>
                              </p:par>
                              <p:par>
                                <p:cTn id="11" presetID="10" presetClass="entr" presetSubtype="0" fill="hold" nodeType="withEffect">
                                  <p:stCondLst>
                                    <p:cond delay="6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0"/>
                                        <p:tgtEl>
                                          <p:spTgt spid="7"/>
                                        </p:tgtEl>
                                      </p:cBhvr>
                                    </p:animEffect>
                                  </p:childTnLst>
                                </p:cTn>
                              </p:par>
                              <p:par>
                                <p:cTn id="14" presetID="10" presetClass="entr" presetSubtype="0" fill="hold" nodeType="withEffect">
                                  <p:stCondLst>
                                    <p:cond delay="9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0"/>
                                        <p:tgtEl>
                                          <p:spTgt spid="9"/>
                                        </p:tgtEl>
                                      </p:cBhvr>
                                    </p:animEffect>
                                  </p:childTnLst>
                                </p:cTn>
                              </p:par>
                              <p:par>
                                <p:cTn id="17" presetID="10" presetClass="entr" presetSubtype="0" fill="hold" nodeType="withEffect">
                                  <p:stCondLst>
                                    <p:cond delay="11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D04C966-8097-4DF5-856B-B0BD523F3B64}"/>
              </a:ext>
            </a:extLst>
          </p:cNvPr>
          <p:cNvSpPr>
            <a:spLocks noGrp="1"/>
          </p:cNvSpPr>
          <p:nvPr>
            <p:ph type="subTitle" idx="1"/>
          </p:nvPr>
        </p:nvSpPr>
        <p:spPr>
          <a:xfrm>
            <a:off x="2080591" y="3602038"/>
            <a:ext cx="9144000" cy="2387600"/>
          </a:xfrm>
        </p:spPr>
        <p:txBody>
          <a:bodyPr>
            <a:normAutofit fontScale="92500" lnSpcReduction="10000"/>
          </a:bodyPr>
          <a:lstStyle/>
          <a:p>
            <a:endParaRPr lang="en-US" altLang="ja-JP" b="1" dirty="0"/>
          </a:p>
          <a:p>
            <a:r>
              <a:rPr lang="ja-JP" altLang="en-US" b="1" dirty="0"/>
              <a:t>現れた変化は</a:t>
            </a:r>
            <a:r>
              <a:rPr lang="en-US" altLang="ja-JP" b="1" dirty="0"/>
              <a:t>5</a:t>
            </a:r>
            <a:r>
              <a:rPr lang="ja-JP" altLang="en-US" b="1" dirty="0"/>
              <a:t>つです、全部わかりましたか？</a:t>
            </a:r>
            <a:endParaRPr lang="en-US" altLang="ja-JP" b="1" dirty="0"/>
          </a:p>
          <a:p>
            <a:r>
              <a:rPr kumimoji="1" lang="ja-JP" altLang="en-US" b="1" dirty="0"/>
              <a:t>分からなかった人は分かるまでチャレンジしてね！！</a:t>
            </a:r>
            <a:endParaRPr kumimoji="1" lang="en-US" altLang="ja-JP" b="1" dirty="0"/>
          </a:p>
          <a:p>
            <a:endParaRPr kumimoji="1" lang="en-US" altLang="ja-JP" b="1" dirty="0"/>
          </a:p>
          <a:p>
            <a:r>
              <a:rPr kumimoji="1" lang="ja-JP" altLang="en-US" b="1" dirty="0"/>
              <a:t>再チャレンジはＥＳＣキーを押してください</a:t>
            </a:r>
            <a:endParaRPr kumimoji="1" lang="en-US" altLang="ja-JP" b="1" dirty="0"/>
          </a:p>
          <a:p>
            <a:r>
              <a:rPr lang="ja-JP" altLang="en-US" b="1" dirty="0"/>
              <a:t>次いで「スライドショー」「最初から」をクリックしてください。</a:t>
            </a:r>
            <a:endParaRPr kumimoji="1" lang="en-US" altLang="ja-JP" b="1" dirty="0"/>
          </a:p>
          <a:p>
            <a:endParaRPr kumimoji="1" lang="ja-JP" altLang="en-US" b="1" dirty="0"/>
          </a:p>
        </p:txBody>
      </p:sp>
      <p:sp>
        <p:nvSpPr>
          <p:cNvPr id="6" name="テキスト ボックス 5">
            <a:extLst>
              <a:ext uri="{FF2B5EF4-FFF2-40B4-BE49-F238E27FC236}">
                <a16:creationId xmlns:a16="http://schemas.microsoft.com/office/drawing/2014/main" id="{1014C618-1D94-4E91-B504-432C52125A26}"/>
              </a:ext>
            </a:extLst>
          </p:cNvPr>
          <p:cNvSpPr txBox="1"/>
          <p:nvPr/>
        </p:nvSpPr>
        <p:spPr>
          <a:xfrm>
            <a:off x="1842052" y="649357"/>
            <a:ext cx="9501809" cy="2831544"/>
          </a:xfrm>
          <a:prstGeom prst="rect">
            <a:avLst/>
          </a:prstGeom>
          <a:solidFill>
            <a:schemeClr val="accent5">
              <a:lumMod val="40000"/>
              <a:lumOff val="60000"/>
            </a:schemeClr>
          </a:solidFill>
        </p:spPr>
        <p:txBody>
          <a:bodyPr wrap="square" rtlCol="0">
            <a:spAutoFit/>
          </a:bodyPr>
          <a:lstStyle/>
          <a:p>
            <a:pPr algn="ctr"/>
            <a:endParaRPr kumimoji="1" lang="en-US" altLang="ja-JP" sz="1400" b="1" dirty="0"/>
          </a:p>
          <a:p>
            <a:pPr algn="ctr"/>
            <a:r>
              <a:rPr kumimoji="1" lang="ja-JP" altLang="en-US" sz="4400" b="1" dirty="0"/>
              <a:t>終　わ　り</a:t>
            </a:r>
            <a:endParaRPr kumimoji="1" lang="en-US" altLang="ja-JP" sz="4400" b="1" dirty="0"/>
          </a:p>
          <a:p>
            <a:endParaRPr kumimoji="1" lang="en-US" altLang="ja-JP" dirty="0"/>
          </a:p>
          <a:p>
            <a:pPr algn="ctr"/>
            <a:r>
              <a:rPr lang="ja-JP" altLang="en-US" sz="2800" b="1" dirty="0">
                <a:solidFill>
                  <a:srgbClr val="00B050"/>
                </a:solidFill>
              </a:rPr>
              <a:t>ウィーンの観光はいかがでしたか？</a:t>
            </a:r>
            <a:endParaRPr lang="en-US" altLang="ja-JP" sz="2800" b="1" dirty="0">
              <a:solidFill>
                <a:srgbClr val="00B050"/>
              </a:solidFill>
            </a:endParaRPr>
          </a:p>
          <a:p>
            <a:endParaRPr lang="en-US" altLang="ja-JP" dirty="0">
              <a:solidFill>
                <a:srgbClr val="00B050"/>
              </a:solidFill>
            </a:endParaRPr>
          </a:p>
          <a:p>
            <a:pPr algn="ctr"/>
            <a:r>
              <a:rPr lang="ja-JP" altLang="en-US" sz="2000" b="1" dirty="0"/>
              <a:t>ロダン・パソコン・スクール</a:t>
            </a:r>
            <a:endParaRPr lang="en-US" altLang="ja-JP" sz="2000" b="1" dirty="0"/>
          </a:p>
          <a:p>
            <a:endParaRPr lang="en-US" altLang="ja-JP" dirty="0"/>
          </a:p>
          <a:p>
            <a:endParaRPr kumimoji="1" lang="ja-JP" altLang="en-US" dirty="0"/>
          </a:p>
        </p:txBody>
      </p:sp>
      <p:pic>
        <p:nvPicPr>
          <p:cNvPr id="10" name="図 9">
            <a:extLst>
              <a:ext uri="{FF2B5EF4-FFF2-40B4-BE49-F238E27FC236}">
                <a16:creationId xmlns:a16="http://schemas.microsoft.com/office/drawing/2014/main" id="{03E3F3F1-6029-4105-9E47-018065AF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26179" y="3761062"/>
            <a:ext cx="1231746" cy="1644445"/>
          </a:xfrm>
          <a:prstGeom prst="rect">
            <a:avLst/>
          </a:prstGeom>
        </p:spPr>
      </p:pic>
    </p:spTree>
    <p:extLst>
      <p:ext uri="{BB962C8B-B14F-4D97-AF65-F5344CB8AC3E}">
        <p14:creationId xmlns:p14="http://schemas.microsoft.com/office/powerpoint/2010/main" val="3076269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199</Words>
  <Application>Microsoft Office PowerPoint</Application>
  <PresentationFormat>ワイド画面</PresentationFormat>
  <Paragraphs>22</Paragraphs>
  <Slides>4</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AR Pゴシック体S</vt:lpstr>
      <vt:lpstr>HGP創英角ｺﾞｼｯｸUB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澤井 勝之</dc:creator>
  <cp:lastModifiedBy>MJNIIMI</cp:lastModifiedBy>
  <cp:revision>78</cp:revision>
  <dcterms:created xsi:type="dcterms:W3CDTF">2019-06-08T04:33:07Z</dcterms:created>
  <dcterms:modified xsi:type="dcterms:W3CDTF">2020-07-05T08:17:13Z</dcterms:modified>
</cp:coreProperties>
</file>