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ローテンブルク（ドイツ）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59" y="34305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14" y="27263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370982-5768-4FC4-9826-CE881B77191B}"/>
              </a:ext>
            </a:extLst>
          </p:cNvPr>
          <p:cNvSpPr txBox="1"/>
          <p:nvPr/>
        </p:nvSpPr>
        <p:spPr>
          <a:xfrm>
            <a:off x="1192696" y="3805043"/>
            <a:ext cx="980660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　ヨハン・セバスティアン・バッハ！が生まれたドイツ「</a:t>
            </a:r>
            <a:r>
              <a:rPr kumimoji="1" lang="en-US" altLang="ja-JP" b="1" dirty="0"/>
              <a:t>G</a:t>
            </a:r>
            <a:r>
              <a:rPr kumimoji="1" lang="ja-JP" altLang="en-US" b="1" dirty="0"/>
              <a:t>線上のアリア」はまさに名曲だと思います。</a:t>
            </a:r>
            <a:endParaRPr kumimoji="1" lang="en-US" altLang="ja-JP" b="1" dirty="0"/>
          </a:p>
          <a:p>
            <a:r>
              <a:rPr kumimoji="1" lang="ja-JP" altLang="en-US" b="1" dirty="0"/>
              <a:t>　ドイツのゴッシック建築のメルヘンなローテンブルクをぶらりお散歩は如何ですか？</a:t>
            </a:r>
            <a:endParaRPr kumimoji="1" lang="en-US" altLang="ja-JP" b="1" dirty="0"/>
          </a:p>
          <a:p>
            <a:r>
              <a:rPr lang="ja-JP" altLang="en-US" b="1" dirty="0"/>
              <a:t>中世の面影が残るその街並みに誰しも魅了されてしまうのです。</a:t>
            </a:r>
            <a:endParaRPr lang="en-US" altLang="ja-JP" b="1" dirty="0"/>
          </a:p>
          <a:p>
            <a:r>
              <a:rPr kumimoji="1" lang="ja-JP" altLang="en-US" b="1" dirty="0"/>
              <a:t>インスタ映えは保証</a:t>
            </a:r>
            <a:r>
              <a:rPr lang="ja-JP" altLang="en-US" b="1" dirty="0"/>
              <a:t>済みです。</a:t>
            </a:r>
            <a:endParaRPr lang="en-US" altLang="ja-JP" b="1" dirty="0"/>
          </a:p>
          <a:p>
            <a:r>
              <a:rPr kumimoji="1" lang="ja-JP" altLang="en-US" b="1" dirty="0"/>
              <a:t>　バッハの「</a:t>
            </a:r>
            <a:r>
              <a:rPr kumimoji="1" lang="en-US" altLang="ja-JP" b="1" dirty="0"/>
              <a:t>G</a:t>
            </a:r>
            <a:r>
              <a:rPr kumimoji="1" lang="ja-JP" altLang="en-US" b="1" dirty="0"/>
              <a:t>アリア」を聞きながらご覧下さい。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pic>
        <p:nvPicPr>
          <p:cNvPr id="8" name="G線上のアリア">
            <a:hlinkClick r:id="" action="ppaction://media"/>
            <a:extLst>
              <a:ext uri="{FF2B5EF4-FFF2-40B4-BE49-F238E27FC236}">
                <a16:creationId xmlns:a16="http://schemas.microsoft.com/office/drawing/2014/main" id="{82FF33EC-F04A-4F20-AF70-DCD1F5528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4659" y="3148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266B16-5DAA-483B-A74A-3CA9C709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" b="13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7EFDAAA-3902-4C62-A0B9-01B3C3EFF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57" y="2659008"/>
            <a:ext cx="542479" cy="4685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D91581-58D7-4B13-BC40-EEC42E427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25" y="5496596"/>
            <a:ext cx="1422222" cy="41904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D8CD843-85C1-41A0-8193-42368F212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68" y="845969"/>
            <a:ext cx="431746" cy="160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3FFFCA8-461C-4A7C-9093-E6A47B844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94" y="3127513"/>
            <a:ext cx="842557" cy="155308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5577FE8-23B2-45D5-8DB7-625426C98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5" y="1316478"/>
            <a:ext cx="822909" cy="65898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36644F4-E148-431A-AB19-BA7692EEC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9" y="1055061"/>
            <a:ext cx="1012770" cy="27507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6F6A04-A194-482E-A9B1-77EAD75C75D3}"/>
              </a:ext>
            </a:extLst>
          </p:cNvPr>
          <p:cNvSpPr txBox="1"/>
          <p:nvPr/>
        </p:nvSpPr>
        <p:spPr>
          <a:xfrm>
            <a:off x="1219200" y="6414052"/>
            <a:ext cx="669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クリック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すると次の画面に進みます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3E55FE-D243-44B4-9CB1-FEF03D3C507B}"/>
              </a:ext>
            </a:extLst>
          </p:cNvPr>
          <p:cNvSpPr txBox="1"/>
          <p:nvPr/>
        </p:nvSpPr>
        <p:spPr>
          <a:xfrm>
            <a:off x="581136" y="188732"/>
            <a:ext cx="6866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ぶらり旅を楽しみながら、５つの変化をお楽しみください</a:t>
            </a:r>
          </a:p>
        </p:txBody>
      </p:sp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ドイツの観光はいかがでしたか？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190</Words>
  <Application>Microsoft Office PowerPoint</Application>
  <PresentationFormat>ワイド画面</PresentationFormat>
  <Paragraphs>28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HGP創英角ｺﾞｼｯｸUB</vt:lpstr>
      <vt:lpstr>ＭＳ 明朝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SAKAMOTO</cp:lastModifiedBy>
  <cp:revision>71</cp:revision>
  <dcterms:created xsi:type="dcterms:W3CDTF">2019-06-08T04:33:07Z</dcterms:created>
  <dcterms:modified xsi:type="dcterms:W3CDTF">2020-07-08T02:20:22Z</dcterms:modified>
</cp:coreProperties>
</file>