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57"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3" d="100"/>
          <a:sy n="63" d="100"/>
        </p:scale>
        <p:origin x="96" y="2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E47CA-A4FC-420E-A82E-4A620B4186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353E7A8-FDD5-4EC5-95D8-EDD3ED7D8B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36F07C8-3FAB-47C1-BC90-9257F96803C7}"/>
              </a:ext>
            </a:extLst>
          </p:cNvPr>
          <p:cNvSpPr>
            <a:spLocks noGrp="1"/>
          </p:cNvSpPr>
          <p:nvPr>
            <p:ph type="dt" sz="half" idx="10"/>
          </p:nvPr>
        </p:nvSpPr>
        <p:spPr/>
        <p:txBody>
          <a:bodyPr/>
          <a:lstStyle/>
          <a:p>
            <a:fld id="{640545F6-EDEE-48B0-92A0-15F61C3EE66C}" type="datetimeFigureOut">
              <a:rPr kumimoji="1" lang="ja-JP" altLang="en-US" smtClean="0"/>
              <a:t>2020/7/17</a:t>
            </a:fld>
            <a:endParaRPr kumimoji="1" lang="ja-JP" altLang="en-US"/>
          </a:p>
        </p:txBody>
      </p:sp>
      <p:sp>
        <p:nvSpPr>
          <p:cNvPr id="5" name="フッター プレースホルダー 4">
            <a:extLst>
              <a:ext uri="{FF2B5EF4-FFF2-40B4-BE49-F238E27FC236}">
                <a16:creationId xmlns:a16="http://schemas.microsoft.com/office/drawing/2014/main" id="{E9D052CB-105D-4A5F-AD52-2D6A2BDC1E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2FE1B6-47F3-4B3D-AA6C-5C6AB10EBAC7}"/>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94977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8F36C-363C-453E-94FA-80BF12DC2AB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4F37CD-0418-48BC-A987-471268C1A4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5BA2ED-293E-43F1-8026-7D9157BDC3FF}"/>
              </a:ext>
            </a:extLst>
          </p:cNvPr>
          <p:cNvSpPr>
            <a:spLocks noGrp="1"/>
          </p:cNvSpPr>
          <p:nvPr>
            <p:ph type="dt" sz="half" idx="10"/>
          </p:nvPr>
        </p:nvSpPr>
        <p:spPr/>
        <p:txBody>
          <a:bodyPr/>
          <a:lstStyle/>
          <a:p>
            <a:fld id="{640545F6-EDEE-48B0-92A0-15F61C3EE66C}" type="datetimeFigureOut">
              <a:rPr kumimoji="1" lang="ja-JP" altLang="en-US" smtClean="0"/>
              <a:t>2020/7/17</a:t>
            </a:fld>
            <a:endParaRPr kumimoji="1" lang="ja-JP" altLang="en-US"/>
          </a:p>
        </p:txBody>
      </p:sp>
      <p:sp>
        <p:nvSpPr>
          <p:cNvPr id="5" name="フッター プレースホルダー 4">
            <a:extLst>
              <a:ext uri="{FF2B5EF4-FFF2-40B4-BE49-F238E27FC236}">
                <a16:creationId xmlns:a16="http://schemas.microsoft.com/office/drawing/2014/main" id="{9AEDC7E6-8629-48C7-9942-96CCDD0310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735094-10AB-4D15-825A-4E6CB7487C7B}"/>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30524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B3D51C-4ABF-4129-9F2C-7F87F81E590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E65F19-D039-432E-A6F5-82465AADEAF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98CFAF-1A66-4FAB-BB3A-11C6AE1E2764}"/>
              </a:ext>
            </a:extLst>
          </p:cNvPr>
          <p:cNvSpPr>
            <a:spLocks noGrp="1"/>
          </p:cNvSpPr>
          <p:nvPr>
            <p:ph type="dt" sz="half" idx="10"/>
          </p:nvPr>
        </p:nvSpPr>
        <p:spPr/>
        <p:txBody>
          <a:bodyPr/>
          <a:lstStyle/>
          <a:p>
            <a:fld id="{640545F6-EDEE-48B0-92A0-15F61C3EE66C}" type="datetimeFigureOut">
              <a:rPr kumimoji="1" lang="ja-JP" altLang="en-US" smtClean="0"/>
              <a:t>2020/7/17</a:t>
            </a:fld>
            <a:endParaRPr kumimoji="1" lang="ja-JP" altLang="en-US"/>
          </a:p>
        </p:txBody>
      </p:sp>
      <p:sp>
        <p:nvSpPr>
          <p:cNvPr id="5" name="フッター プレースホルダー 4">
            <a:extLst>
              <a:ext uri="{FF2B5EF4-FFF2-40B4-BE49-F238E27FC236}">
                <a16:creationId xmlns:a16="http://schemas.microsoft.com/office/drawing/2014/main" id="{FDF9B2A0-280E-4384-902A-BC2D3F5559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5D7D3F-00B2-4B8E-B973-33A78C88906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55454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9F2F2-70C9-46E6-AC05-1AF541D492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471764-955B-414B-8730-A17D2F7684F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8B4E58-B8C6-4700-87F3-B84F448C9F8E}"/>
              </a:ext>
            </a:extLst>
          </p:cNvPr>
          <p:cNvSpPr>
            <a:spLocks noGrp="1"/>
          </p:cNvSpPr>
          <p:nvPr>
            <p:ph type="dt" sz="half" idx="10"/>
          </p:nvPr>
        </p:nvSpPr>
        <p:spPr/>
        <p:txBody>
          <a:bodyPr/>
          <a:lstStyle/>
          <a:p>
            <a:fld id="{640545F6-EDEE-48B0-92A0-15F61C3EE66C}" type="datetimeFigureOut">
              <a:rPr kumimoji="1" lang="ja-JP" altLang="en-US" smtClean="0"/>
              <a:t>2020/7/17</a:t>
            </a:fld>
            <a:endParaRPr kumimoji="1" lang="ja-JP" altLang="en-US"/>
          </a:p>
        </p:txBody>
      </p:sp>
      <p:sp>
        <p:nvSpPr>
          <p:cNvPr id="5" name="フッター プレースホルダー 4">
            <a:extLst>
              <a:ext uri="{FF2B5EF4-FFF2-40B4-BE49-F238E27FC236}">
                <a16:creationId xmlns:a16="http://schemas.microsoft.com/office/drawing/2014/main" id="{E7239A91-2118-4C29-8C7B-E6C033DED3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FC61F9-A5EF-49DB-B67C-3BC28784C864}"/>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11239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FE6D9-0F67-496A-B0BF-7682C6B75CD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88E450-EA7F-4FC6-9E81-84519500E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CCC3700-7A05-4B58-965E-280CEA0EC949}"/>
              </a:ext>
            </a:extLst>
          </p:cNvPr>
          <p:cNvSpPr>
            <a:spLocks noGrp="1"/>
          </p:cNvSpPr>
          <p:nvPr>
            <p:ph type="dt" sz="half" idx="10"/>
          </p:nvPr>
        </p:nvSpPr>
        <p:spPr/>
        <p:txBody>
          <a:bodyPr/>
          <a:lstStyle/>
          <a:p>
            <a:fld id="{640545F6-EDEE-48B0-92A0-15F61C3EE66C}" type="datetimeFigureOut">
              <a:rPr kumimoji="1" lang="ja-JP" altLang="en-US" smtClean="0"/>
              <a:t>2020/7/17</a:t>
            </a:fld>
            <a:endParaRPr kumimoji="1" lang="ja-JP" altLang="en-US"/>
          </a:p>
        </p:txBody>
      </p:sp>
      <p:sp>
        <p:nvSpPr>
          <p:cNvPr id="5" name="フッター プレースホルダー 4">
            <a:extLst>
              <a:ext uri="{FF2B5EF4-FFF2-40B4-BE49-F238E27FC236}">
                <a16:creationId xmlns:a16="http://schemas.microsoft.com/office/drawing/2014/main" id="{3AE7EA57-844D-4A0E-ABCC-6F29858867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385480-4260-4EAD-81D9-762D5010D0AF}"/>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48944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39AD8-8750-4AF6-8CCF-0FD8D9417E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5C66F9-6B14-4FA0-B70D-FAAF2AD7CA2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3FE594A-EBE0-456F-AA66-6A3D755D30D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25E090D-BA86-48AA-9A46-964776D234B7}"/>
              </a:ext>
            </a:extLst>
          </p:cNvPr>
          <p:cNvSpPr>
            <a:spLocks noGrp="1"/>
          </p:cNvSpPr>
          <p:nvPr>
            <p:ph type="dt" sz="half" idx="10"/>
          </p:nvPr>
        </p:nvSpPr>
        <p:spPr/>
        <p:txBody>
          <a:bodyPr/>
          <a:lstStyle/>
          <a:p>
            <a:fld id="{640545F6-EDEE-48B0-92A0-15F61C3EE66C}" type="datetimeFigureOut">
              <a:rPr kumimoji="1" lang="ja-JP" altLang="en-US" smtClean="0"/>
              <a:t>2020/7/17</a:t>
            </a:fld>
            <a:endParaRPr kumimoji="1" lang="ja-JP" altLang="en-US"/>
          </a:p>
        </p:txBody>
      </p:sp>
      <p:sp>
        <p:nvSpPr>
          <p:cNvPr id="6" name="フッター プレースホルダー 5">
            <a:extLst>
              <a:ext uri="{FF2B5EF4-FFF2-40B4-BE49-F238E27FC236}">
                <a16:creationId xmlns:a16="http://schemas.microsoft.com/office/drawing/2014/main" id="{FDA83788-7095-49DE-9A48-F61E9B6540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90359F-8EF7-4740-9935-7F92C9BD36E1}"/>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18674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E88550-92ED-4C3C-AEB6-1B764834566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22FC27-04F5-4A5A-B3BD-2A73276A7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04BE86-4C5D-4262-A73D-29F97E787DC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7C4B13F-851B-4148-897A-DFA3B4AD9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7CFFAAF-507D-4A8A-954C-090B5DE9D31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E0D186-7EE3-4913-9A72-89BB692B074A}"/>
              </a:ext>
            </a:extLst>
          </p:cNvPr>
          <p:cNvSpPr>
            <a:spLocks noGrp="1"/>
          </p:cNvSpPr>
          <p:nvPr>
            <p:ph type="dt" sz="half" idx="10"/>
          </p:nvPr>
        </p:nvSpPr>
        <p:spPr/>
        <p:txBody>
          <a:bodyPr/>
          <a:lstStyle/>
          <a:p>
            <a:fld id="{640545F6-EDEE-48B0-92A0-15F61C3EE66C}" type="datetimeFigureOut">
              <a:rPr kumimoji="1" lang="ja-JP" altLang="en-US" smtClean="0"/>
              <a:t>2020/7/17</a:t>
            </a:fld>
            <a:endParaRPr kumimoji="1" lang="ja-JP" altLang="en-US"/>
          </a:p>
        </p:txBody>
      </p:sp>
      <p:sp>
        <p:nvSpPr>
          <p:cNvPr id="8" name="フッター プレースホルダー 7">
            <a:extLst>
              <a:ext uri="{FF2B5EF4-FFF2-40B4-BE49-F238E27FC236}">
                <a16:creationId xmlns:a16="http://schemas.microsoft.com/office/drawing/2014/main" id="{FFE207F2-CD77-426F-A6B7-5BDFE07560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E333937-3BC1-48B9-B330-BE1E8C61EB6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68398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C2F1A-47F4-4541-BB65-A88ADD39C9B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3E432B-C22F-41C6-95C2-DA6B19491170}"/>
              </a:ext>
            </a:extLst>
          </p:cNvPr>
          <p:cNvSpPr>
            <a:spLocks noGrp="1"/>
          </p:cNvSpPr>
          <p:nvPr>
            <p:ph type="dt" sz="half" idx="10"/>
          </p:nvPr>
        </p:nvSpPr>
        <p:spPr/>
        <p:txBody>
          <a:bodyPr/>
          <a:lstStyle/>
          <a:p>
            <a:fld id="{640545F6-EDEE-48B0-92A0-15F61C3EE66C}" type="datetimeFigureOut">
              <a:rPr kumimoji="1" lang="ja-JP" altLang="en-US" smtClean="0"/>
              <a:t>2020/7/17</a:t>
            </a:fld>
            <a:endParaRPr kumimoji="1" lang="ja-JP" altLang="en-US"/>
          </a:p>
        </p:txBody>
      </p:sp>
      <p:sp>
        <p:nvSpPr>
          <p:cNvPr id="4" name="フッター プレースホルダー 3">
            <a:extLst>
              <a:ext uri="{FF2B5EF4-FFF2-40B4-BE49-F238E27FC236}">
                <a16:creationId xmlns:a16="http://schemas.microsoft.com/office/drawing/2014/main" id="{37F829D5-E201-4716-A21B-68E623A589B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1E1A48-7820-4242-8D1A-C30DF98C7BE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53130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1E0CDC0-B50A-4A28-8BAC-507EC637CAF1}"/>
              </a:ext>
            </a:extLst>
          </p:cNvPr>
          <p:cNvSpPr>
            <a:spLocks noGrp="1"/>
          </p:cNvSpPr>
          <p:nvPr>
            <p:ph type="dt" sz="half" idx="10"/>
          </p:nvPr>
        </p:nvSpPr>
        <p:spPr/>
        <p:txBody>
          <a:bodyPr/>
          <a:lstStyle/>
          <a:p>
            <a:fld id="{640545F6-EDEE-48B0-92A0-15F61C3EE66C}" type="datetimeFigureOut">
              <a:rPr kumimoji="1" lang="ja-JP" altLang="en-US" smtClean="0"/>
              <a:t>2020/7/17</a:t>
            </a:fld>
            <a:endParaRPr kumimoji="1" lang="ja-JP" altLang="en-US"/>
          </a:p>
        </p:txBody>
      </p:sp>
      <p:sp>
        <p:nvSpPr>
          <p:cNvPr id="3" name="フッター プレースホルダー 2">
            <a:extLst>
              <a:ext uri="{FF2B5EF4-FFF2-40B4-BE49-F238E27FC236}">
                <a16:creationId xmlns:a16="http://schemas.microsoft.com/office/drawing/2014/main" id="{68F382C9-D36B-4D86-8A33-0E51C480AF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D88CC2-0989-4035-9028-8EF44B3789C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70950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ACD2E-1A81-41DB-8BDB-4FA2F1A4F30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740F83-68AC-4A5D-870E-5510577F6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3E2F255-C175-4A28-9B75-D853CB1A5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F42386-C6FA-4910-9278-C6D93B187B3F}"/>
              </a:ext>
            </a:extLst>
          </p:cNvPr>
          <p:cNvSpPr>
            <a:spLocks noGrp="1"/>
          </p:cNvSpPr>
          <p:nvPr>
            <p:ph type="dt" sz="half" idx="10"/>
          </p:nvPr>
        </p:nvSpPr>
        <p:spPr/>
        <p:txBody>
          <a:bodyPr/>
          <a:lstStyle/>
          <a:p>
            <a:fld id="{640545F6-EDEE-48B0-92A0-15F61C3EE66C}" type="datetimeFigureOut">
              <a:rPr kumimoji="1" lang="ja-JP" altLang="en-US" smtClean="0"/>
              <a:t>2020/7/17</a:t>
            </a:fld>
            <a:endParaRPr kumimoji="1" lang="ja-JP" altLang="en-US"/>
          </a:p>
        </p:txBody>
      </p:sp>
      <p:sp>
        <p:nvSpPr>
          <p:cNvPr id="6" name="フッター プレースホルダー 5">
            <a:extLst>
              <a:ext uri="{FF2B5EF4-FFF2-40B4-BE49-F238E27FC236}">
                <a16:creationId xmlns:a16="http://schemas.microsoft.com/office/drawing/2014/main" id="{015E2AAB-1FFF-4202-A44C-56154C783A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F4ED72-ACA8-41B7-8AAF-AAB547B9A808}"/>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4779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B7CBA-6C2D-4816-B04A-A1D9898FAC3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2BAF36-D38F-4D79-B985-89AD5B8EA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784FC76-A078-4252-8C8B-BF7D8D9BA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7A52FE-83CA-4802-AA2F-CE37AEC91D7B}"/>
              </a:ext>
            </a:extLst>
          </p:cNvPr>
          <p:cNvSpPr>
            <a:spLocks noGrp="1"/>
          </p:cNvSpPr>
          <p:nvPr>
            <p:ph type="dt" sz="half" idx="10"/>
          </p:nvPr>
        </p:nvSpPr>
        <p:spPr/>
        <p:txBody>
          <a:bodyPr/>
          <a:lstStyle/>
          <a:p>
            <a:fld id="{640545F6-EDEE-48B0-92A0-15F61C3EE66C}" type="datetimeFigureOut">
              <a:rPr kumimoji="1" lang="ja-JP" altLang="en-US" smtClean="0"/>
              <a:t>2020/7/17</a:t>
            </a:fld>
            <a:endParaRPr kumimoji="1" lang="ja-JP" altLang="en-US"/>
          </a:p>
        </p:txBody>
      </p:sp>
      <p:sp>
        <p:nvSpPr>
          <p:cNvPr id="6" name="フッター プレースホルダー 5">
            <a:extLst>
              <a:ext uri="{FF2B5EF4-FFF2-40B4-BE49-F238E27FC236}">
                <a16:creationId xmlns:a16="http://schemas.microsoft.com/office/drawing/2014/main" id="{9607BA29-8D79-4069-969D-AC5061CC37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ED5CC4-FA08-4D26-BFD7-11058C99562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89312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72603B-D6ED-4766-9BBE-6E0BEB3F3C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25DAE6-0BF1-4E2C-A83B-DB2F2A997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1D1D28-C27D-4780-9116-2001761F1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545F6-EDEE-48B0-92A0-15F61C3EE66C}" type="datetimeFigureOut">
              <a:rPr kumimoji="1" lang="ja-JP" altLang="en-US" smtClean="0"/>
              <a:t>2020/7/17</a:t>
            </a:fld>
            <a:endParaRPr kumimoji="1" lang="ja-JP" altLang="en-US"/>
          </a:p>
        </p:txBody>
      </p:sp>
      <p:sp>
        <p:nvSpPr>
          <p:cNvPr id="5" name="フッター プレースホルダー 4">
            <a:extLst>
              <a:ext uri="{FF2B5EF4-FFF2-40B4-BE49-F238E27FC236}">
                <a16:creationId xmlns:a16="http://schemas.microsoft.com/office/drawing/2014/main" id="{1AB00BD9-94C8-4AA7-8C2B-72914A276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C2AB434-F0C0-43E6-A4C6-E80BD0A85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03326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12192000" cy="26595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2" name="テキスト ボックス 21"/>
          <p:cNvSpPr txBox="1"/>
          <p:nvPr/>
        </p:nvSpPr>
        <p:spPr>
          <a:xfrm>
            <a:off x="3335195" y="614888"/>
            <a:ext cx="6228058" cy="1713331"/>
          </a:xfrm>
          <a:prstGeom prst="doubleWave">
            <a:avLst/>
          </a:prstGeom>
          <a:gradFill>
            <a:gsLst>
              <a:gs pos="51000">
                <a:srgbClr val="F4BA02"/>
              </a:gs>
              <a:gs pos="0">
                <a:srgbClr val="FEE8A0"/>
              </a:gs>
              <a:gs pos="100000">
                <a:srgbClr val="FEE168"/>
              </a:gs>
            </a:gsLst>
            <a:lin ang="4800000" scaled="0"/>
          </a:gradFill>
          <a:effectLst>
            <a:outerShdw blurRad="241300" dist="241300" dir="1800000" algn="tl" rotWithShape="0">
              <a:prstClr val="black">
                <a:alpha val="40000"/>
              </a:prstClr>
            </a:outerShdw>
          </a:effectLst>
        </p:spPr>
        <p:txBody>
          <a:bodyPr wrap="square" tIns="0" bIns="163293" rtlCol="0" anchor="ctr" anchorCtr="1">
            <a:spAutoFit/>
          </a:bodyPr>
          <a:lstStyle/>
          <a:p>
            <a:pPr algn="ctr"/>
            <a:endParaRPr lang="en-US" altLang="ja-JP" sz="907"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a:p>
            <a:pPr algn="ctr"/>
            <a:r>
              <a:rPr lang="ja-JP" altLang="en-US" sz="3200" b="1"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グランドキャニオン国立公園</a:t>
            </a:r>
            <a:endParaRPr lang="en-US" altLang="ja-JP" sz="3200" b="1"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a:p>
            <a:pPr algn="ctr"/>
            <a:r>
              <a:rPr lang="ja-JP" altLang="en-US" sz="3200" b="1"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（アメリカ）</a:t>
            </a:r>
            <a:endParaRPr lang="en-US" altLang="ja-JP"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3833111" y="6236641"/>
            <a:ext cx="4891083" cy="483209"/>
          </a:xfrm>
          <a:prstGeom prst="rect">
            <a:avLst/>
          </a:prstGeom>
          <a:noFill/>
        </p:spPr>
        <p:txBody>
          <a:bodyPr wrap="none" rtlCol="0">
            <a:spAutoFit/>
          </a:bodyPr>
          <a:lstStyle/>
          <a:p>
            <a:pPr algn="ctr"/>
            <a:r>
              <a:rPr lang="ja-JP" altLang="en-US" sz="2540" dirty="0">
                <a:solidFill>
                  <a:srgbClr val="FF0000"/>
                </a:solidFill>
                <a:latin typeface="HGP創英角ｺﾞｼｯｸUB" panose="020B0900000000000000" pitchFamily="50" charset="-128"/>
                <a:ea typeface="HGP創英角ｺﾞｼｯｸUB" panose="020B0900000000000000" pitchFamily="50" charset="-128"/>
              </a:rPr>
              <a:t>クリックして</a:t>
            </a:r>
            <a:r>
              <a:rPr lang="ja-JP" altLang="en-US" sz="2540">
                <a:solidFill>
                  <a:srgbClr val="FF0000"/>
                </a:solidFill>
                <a:latin typeface="HGP創英角ｺﾞｼｯｸUB" panose="020B0900000000000000" pitchFamily="50" charset="-128"/>
                <a:ea typeface="HGP創英角ｺﾞｼｯｸUB" panose="020B0900000000000000" pitchFamily="50" charset="-128"/>
              </a:rPr>
              <a:t>問題へ進んで</a:t>
            </a:r>
            <a:r>
              <a:rPr lang="ja-JP" altLang="en-US" sz="2540" dirty="0">
                <a:solidFill>
                  <a:srgbClr val="FF0000"/>
                </a:solidFill>
                <a:latin typeface="HGP創英角ｺﾞｼｯｸUB" panose="020B0900000000000000" pitchFamily="50" charset="-128"/>
                <a:ea typeface="HGP創英角ｺﾞｼｯｸUB" panose="020B0900000000000000" pitchFamily="50" charset="-128"/>
              </a:rPr>
              <a:t>ください。</a:t>
            </a:r>
          </a:p>
        </p:txBody>
      </p:sp>
      <p:sp>
        <p:nvSpPr>
          <p:cNvPr id="4" name="テキスト ボックス 3">
            <a:extLst>
              <a:ext uri="{FF2B5EF4-FFF2-40B4-BE49-F238E27FC236}">
                <a16:creationId xmlns:a16="http://schemas.microsoft.com/office/drawing/2014/main" id="{ABB1C301-D06D-441A-9C64-FDDA289AA966}"/>
              </a:ext>
            </a:extLst>
          </p:cNvPr>
          <p:cNvSpPr txBox="1"/>
          <p:nvPr/>
        </p:nvSpPr>
        <p:spPr>
          <a:xfrm>
            <a:off x="3876624" y="2260676"/>
            <a:ext cx="4919899" cy="369332"/>
          </a:xfrm>
          <a:prstGeom prst="rect">
            <a:avLst/>
          </a:prstGeom>
          <a:noFill/>
        </p:spPr>
        <p:txBody>
          <a:bodyPr wrap="square" rtlCol="0">
            <a:spAutoFit/>
          </a:bodyPr>
          <a:lstStyle/>
          <a:p>
            <a:r>
              <a:rPr kumimoji="1" lang="ja-JP" altLang="en-US" b="1" dirty="0">
                <a:solidFill>
                  <a:schemeClr val="bg1"/>
                </a:solidFill>
                <a:latin typeface="AR Pゴシック体S" panose="020B0A00000000000000" pitchFamily="50" charset="-128"/>
                <a:ea typeface="AR Pゴシック体S" panose="020B0A00000000000000" pitchFamily="50" charset="-128"/>
              </a:rPr>
              <a:t>ロダン・パソコン・スクール</a:t>
            </a:r>
            <a:r>
              <a:rPr lang="ja-JP" altLang="en-US" b="1" dirty="0">
                <a:solidFill>
                  <a:schemeClr val="bg1"/>
                </a:solidFill>
                <a:latin typeface="AR Pゴシック体S" panose="020B0A00000000000000" pitchFamily="50" charset="-128"/>
                <a:ea typeface="AR Pゴシック体S" panose="020B0A00000000000000" pitchFamily="50" charset="-128"/>
              </a:rPr>
              <a:t>（</a:t>
            </a:r>
            <a:r>
              <a:rPr kumimoji="1" lang="ja-JP" altLang="en-US" b="1" dirty="0">
                <a:solidFill>
                  <a:schemeClr val="bg1"/>
                </a:solidFill>
                <a:latin typeface="AR Pゴシック体S" panose="020B0A00000000000000" pitchFamily="50" charset="-128"/>
                <a:ea typeface="AR Pゴシック体S" panose="020B0A00000000000000" pitchFamily="50" charset="-128"/>
              </a:rPr>
              <a:t>脳トレクイズ）</a:t>
            </a:r>
          </a:p>
        </p:txBody>
      </p:sp>
      <p:pic>
        <p:nvPicPr>
          <p:cNvPr id="6" name="図 5">
            <a:extLst>
              <a:ext uri="{FF2B5EF4-FFF2-40B4-BE49-F238E27FC236}">
                <a16:creationId xmlns:a16="http://schemas.microsoft.com/office/drawing/2014/main" id="{FE184FFC-C918-46BB-AA37-E470BD612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459" y="343057"/>
            <a:ext cx="1663064" cy="2220276"/>
          </a:xfrm>
          <a:prstGeom prst="rect">
            <a:avLst/>
          </a:prstGeom>
        </p:spPr>
      </p:pic>
      <p:pic>
        <p:nvPicPr>
          <p:cNvPr id="11" name="図 10">
            <a:extLst>
              <a:ext uri="{FF2B5EF4-FFF2-40B4-BE49-F238E27FC236}">
                <a16:creationId xmlns:a16="http://schemas.microsoft.com/office/drawing/2014/main" id="{C0750492-6878-46A9-974F-B428C3615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1014" y="272638"/>
            <a:ext cx="1663064" cy="2220276"/>
          </a:xfrm>
          <a:prstGeom prst="rect">
            <a:avLst/>
          </a:prstGeom>
        </p:spPr>
      </p:pic>
      <p:sp>
        <p:nvSpPr>
          <p:cNvPr id="7" name="テキスト ボックス 6">
            <a:extLst>
              <a:ext uri="{FF2B5EF4-FFF2-40B4-BE49-F238E27FC236}">
                <a16:creationId xmlns:a16="http://schemas.microsoft.com/office/drawing/2014/main" id="{79879F76-CA73-4480-BDA1-77D1138568D8}"/>
              </a:ext>
            </a:extLst>
          </p:cNvPr>
          <p:cNvSpPr txBox="1"/>
          <p:nvPr/>
        </p:nvSpPr>
        <p:spPr>
          <a:xfrm>
            <a:off x="4598307" y="109121"/>
            <a:ext cx="3476531" cy="523220"/>
          </a:xfrm>
          <a:prstGeom prst="rect">
            <a:avLst/>
          </a:prstGeom>
          <a:noFill/>
        </p:spPr>
        <p:txBody>
          <a:bodyPr wrap="square" rtlCol="0">
            <a:spAutoFit/>
          </a:bodyPr>
          <a:lstStyle/>
          <a:p>
            <a:r>
              <a:rPr kumimoji="1" lang="ja-JP" altLang="en-US" sz="2800" dirty="0">
                <a:solidFill>
                  <a:schemeClr val="bg1"/>
                </a:solidFill>
                <a:latin typeface="AR Pゴシック体S" panose="020B0A00000000000000" pitchFamily="50" charset="-128"/>
                <a:ea typeface="AR Pゴシック体S" panose="020B0A00000000000000" pitchFamily="50" charset="-128"/>
              </a:rPr>
              <a:t>世界遺産巡りの旅</a:t>
            </a:r>
          </a:p>
        </p:txBody>
      </p:sp>
      <p:sp>
        <p:nvSpPr>
          <p:cNvPr id="2" name="テキスト ボックス 1">
            <a:extLst>
              <a:ext uri="{FF2B5EF4-FFF2-40B4-BE49-F238E27FC236}">
                <a16:creationId xmlns:a16="http://schemas.microsoft.com/office/drawing/2014/main" id="{92BEBF97-2E8F-4241-84C4-D882BCB3A5FE}"/>
              </a:ext>
            </a:extLst>
          </p:cNvPr>
          <p:cNvSpPr txBox="1"/>
          <p:nvPr/>
        </p:nvSpPr>
        <p:spPr>
          <a:xfrm>
            <a:off x="2602487" y="2810907"/>
            <a:ext cx="7693474" cy="461665"/>
          </a:xfrm>
          <a:prstGeom prst="rect">
            <a:avLst/>
          </a:prstGeom>
          <a:noFill/>
        </p:spPr>
        <p:txBody>
          <a:bodyPr wrap="square" rtlCol="0">
            <a:spAutoFit/>
          </a:bodyPr>
          <a:lstStyle/>
          <a:p>
            <a:r>
              <a:rPr lang="ja-JP" altLang="en-US" sz="2400" b="1" dirty="0"/>
              <a:t>写真が７か所変化するので見つけてくださいね！</a:t>
            </a:r>
            <a:endParaRPr kumimoji="1" lang="ja-JP" altLang="en-US" sz="2400" b="1" dirty="0"/>
          </a:p>
        </p:txBody>
      </p:sp>
      <p:sp>
        <p:nvSpPr>
          <p:cNvPr id="5" name="テキスト ボックス 4">
            <a:extLst>
              <a:ext uri="{FF2B5EF4-FFF2-40B4-BE49-F238E27FC236}">
                <a16:creationId xmlns:a16="http://schemas.microsoft.com/office/drawing/2014/main" id="{0DAFFB06-4415-4C63-9F78-668B6320DC03}"/>
              </a:ext>
            </a:extLst>
          </p:cNvPr>
          <p:cNvSpPr txBox="1"/>
          <p:nvPr/>
        </p:nvSpPr>
        <p:spPr>
          <a:xfrm>
            <a:off x="1257300" y="3781425"/>
            <a:ext cx="10687050" cy="2455216"/>
          </a:xfrm>
          <a:prstGeom prst="rect">
            <a:avLst/>
          </a:prstGeom>
          <a:noFill/>
        </p:spPr>
        <p:txBody>
          <a:bodyPr wrap="square" rtlCol="0">
            <a:spAutoFit/>
          </a:bodyPr>
          <a:lstStyle/>
          <a:p>
            <a:endParaRPr kumimoji="1" lang="ja-JP" altLang="en-US" dirty="0"/>
          </a:p>
        </p:txBody>
      </p:sp>
      <p:sp>
        <p:nvSpPr>
          <p:cNvPr id="8" name="テキスト ボックス 7">
            <a:extLst>
              <a:ext uri="{FF2B5EF4-FFF2-40B4-BE49-F238E27FC236}">
                <a16:creationId xmlns:a16="http://schemas.microsoft.com/office/drawing/2014/main" id="{D4E59230-5A00-495E-B55E-8C25056B893A}"/>
              </a:ext>
            </a:extLst>
          </p:cNvPr>
          <p:cNvSpPr txBox="1"/>
          <p:nvPr/>
        </p:nvSpPr>
        <p:spPr>
          <a:xfrm>
            <a:off x="485775" y="3423942"/>
            <a:ext cx="11039475" cy="2819170"/>
          </a:xfrm>
          <a:prstGeom prst="rect">
            <a:avLst/>
          </a:prstGeom>
          <a:noFill/>
        </p:spPr>
        <p:txBody>
          <a:bodyPr wrap="square" rtlCol="0">
            <a:spAutoFit/>
          </a:bodyPr>
          <a:lstStyle/>
          <a:p>
            <a:pPr>
              <a:lnSpc>
                <a:spcPct val="150000"/>
              </a:lnSpc>
            </a:pPr>
            <a:r>
              <a:rPr kumimoji="1" lang="ja-JP" altLang="en-US" sz="2000" b="1" dirty="0">
                <a:latin typeface="+mn-ea"/>
              </a:rPr>
              <a:t>アメリカ南西部、アリゾナ州</a:t>
            </a:r>
            <a:r>
              <a:rPr kumimoji="1" lang="en-US" altLang="ja-JP" sz="2000" b="1" dirty="0">
                <a:latin typeface="+mn-ea"/>
              </a:rPr>
              <a:t>446</a:t>
            </a:r>
            <a:r>
              <a:rPr kumimoji="1" lang="ja-JP" altLang="en-US" sz="2000" b="1" dirty="0">
                <a:latin typeface="+mn-ea"/>
              </a:rPr>
              <a:t>キロにわたって続く広大な狭谷地帯「グランドキャニオン」。</a:t>
            </a:r>
            <a:endParaRPr kumimoji="1" lang="en-US" altLang="ja-JP" sz="2000" b="1" dirty="0">
              <a:latin typeface="+mn-ea"/>
            </a:endParaRPr>
          </a:p>
          <a:p>
            <a:pPr>
              <a:lnSpc>
                <a:spcPct val="150000"/>
              </a:lnSpc>
            </a:pPr>
            <a:r>
              <a:rPr lang="ja-JP" altLang="en-US" sz="2000" b="1" dirty="0">
                <a:latin typeface="+mn-ea"/>
              </a:rPr>
              <a:t>その大部分が「グランドキャニオン国立公園」として保護されています。</a:t>
            </a:r>
            <a:endParaRPr lang="en-US" altLang="ja-JP" sz="2000" b="1" dirty="0">
              <a:latin typeface="+mn-ea"/>
            </a:endParaRPr>
          </a:p>
          <a:p>
            <a:pPr>
              <a:lnSpc>
                <a:spcPct val="150000"/>
              </a:lnSpc>
            </a:pPr>
            <a:r>
              <a:rPr kumimoji="1" lang="ja-JP" altLang="en-US" sz="2000" b="1" dirty="0">
                <a:latin typeface="+mn-ea"/>
              </a:rPr>
              <a:t>観光の中心となっている、サウス側にはラスベガスからも多くの観光客が訪れ</a:t>
            </a:r>
            <a:r>
              <a:rPr lang="ja-JP" altLang="en-US" sz="2000" b="1" dirty="0">
                <a:latin typeface="+mn-ea"/>
              </a:rPr>
              <a:t>雄大で威厳のある景観は、コロラド川が赤い大地を深く削り出したもの。１６００メートルの断崖絶壁に果てしない数十億年の地球の歴史が刻まれています</a:t>
            </a:r>
            <a:r>
              <a:rPr lang="ja-JP" altLang="en-US" dirty="0">
                <a:latin typeface="+mn-ea"/>
              </a:rPr>
              <a:t>。</a:t>
            </a:r>
            <a:r>
              <a:rPr kumimoji="1" lang="ja-JP" altLang="en-US" sz="2000" b="1" dirty="0">
                <a:latin typeface="+mn-ea"/>
              </a:rPr>
              <a:t>この地層からはサメやサンゴなどの海生動物の化石が発見されており、</a:t>
            </a:r>
            <a:r>
              <a:rPr lang="ja-JP" altLang="en-US" sz="2000" b="1" dirty="0">
                <a:latin typeface="+mn-ea"/>
              </a:rPr>
              <a:t>かって海底だったことが分かります。</a:t>
            </a:r>
            <a:endParaRPr kumimoji="1" lang="ja-JP" altLang="en-US" sz="2000" b="1" dirty="0">
              <a:latin typeface="+mn-ea"/>
            </a:endParaRPr>
          </a:p>
        </p:txBody>
      </p:sp>
      <p:pic>
        <p:nvPicPr>
          <p:cNvPr id="9" name="Shane シェーン （遥かなる山の呼び声）">
            <a:hlinkClick r:id="" action="ppaction://media"/>
            <a:extLst>
              <a:ext uri="{FF2B5EF4-FFF2-40B4-BE49-F238E27FC236}">
                <a16:creationId xmlns:a16="http://schemas.microsoft.com/office/drawing/2014/main" id="{E4FA46D0-1974-484B-9594-2506C5447E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54591" y="2777581"/>
            <a:ext cx="406400" cy="406400"/>
          </a:xfrm>
          <a:prstGeom prst="rect">
            <a:avLst/>
          </a:prstGeom>
        </p:spPr>
      </p:pic>
      <p:pic>
        <p:nvPicPr>
          <p:cNvPr id="12" name="図 11">
            <a:extLst>
              <a:ext uri="{FF2B5EF4-FFF2-40B4-BE49-F238E27FC236}">
                <a16:creationId xmlns:a16="http://schemas.microsoft.com/office/drawing/2014/main" id="{D8F94E82-59C2-4515-91C8-96A5EB888E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0620" y="2659537"/>
            <a:ext cx="676190" cy="1914286"/>
          </a:xfrm>
          <a:prstGeom prst="rect">
            <a:avLst/>
          </a:prstGeom>
        </p:spPr>
      </p:pic>
    </p:spTree>
    <p:extLst>
      <p:ext uri="{BB962C8B-B14F-4D97-AF65-F5344CB8AC3E}">
        <p14:creationId xmlns:p14="http://schemas.microsoft.com/office/powerpoint/2010/main" val="243835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42"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9"/>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白１">
            <a:extLst>
              <a:ext uri="{FF2B5EF4-FFF2-40B4-BE49-F238E27FC236}">
                <a16:creationId xmlns:a16="http://schemas.microsoft.com/office/drawing/2014/main" id="{30FE4C0D-B7AE-4C8B-9F02-89D991D0BC7F}"/>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5" name="青1">
            <a:extLst>
              <a:ext uri="{FF2B5EF4-FFF2-40B4-BE49-F238E27FC236}">
                <a16:creationId xmlns:a16="http://schemas.microsoft.com/office/drawing/2014/main" id="{291B770C-3773-4A16-9D63-155F2FBA5D0D}"/>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１</a:t>
            </a:r>
          </a:p>
        </p:txBody>
      </p:sp>
      <p:sp>
        <p:nvSpPr>
          <p:cNvPr id="6" name="白２">
            <a:extLst>
              <a:ext uri="{FF2B5EF4-FFF2-40B4-BE49-F238E27FC236}">
                <a16:creationId xmlns:a16="http://schemas.microsoft.com/office/drawing/2014/main" id="{C57FDD02-C166-43B0-A2C0-4BACF5A17F5B}"/>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7" name="青2">
            <a:extLst>
              <a:ext uri="{FF2B5EF4-FFF2-40B4-BE49-F238E27FC236}">
                <a16:creationId xmlns:a16="http://schemas.microsoft.com/office/drawing/2014/main" id="{F1598E02-BD2B-450D-92C9-391DA1092A0F}"/>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２</a:t>
            </a:r>
          </a:p>
        </p:txBody>
      </p:sp>
      <p:sp>
        <p:nvSpPr>
          <p:cNvPr id="8" name="白３">
            <a:extLst>
              <a:ext uri="{FF2B5EF4-FFF2-40B4-BE49-F238E27FC236}">
                <a16:creationId xmlns:a16="http://schemas.microsoft.com/office/drawing/2014/main" id="{339B37CB-14D5-46C5-8026-E7BCE4EF06C3}"/>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dirty="0"/>
          </a:p>
        </p:txBody>
      </p:sp>
      <p:sp>
        <p:nvSpPr>
          <p:cNvPr id="9" name="青3">
            <a:extLst>
              <a:ext uri="{FF2B5EF4-FFF2-40B4-BE49-F238E27FC236}">
                <a16:creationId xmlns:a16="http://schemas.microsoft.com/office/drawing/2014/main" id="{CEC060F6-1D16-4308-B3D2-D5F2D8471637}"/>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３</a:t>
            </a:r>
          </a:p>
        </p:txBody>
      </p:sp>
    </p:spTree>
    <p:extLst>
      <p:ext uri="{BB962C8B-B14F-4D97-AF65-F5344CB8AC3E}">
        <p14:creationId xmlns:p14="http://schemas.microsoft.com/office/powerpoint/2010/main" val="3034180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2000"/>
                            </p:stCondLst>
                            <p:childTnLst>
                              <p:par>
                                <p:cTn id="9" presetID="1" presetClass="exit"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2000"/>
                            </p:stCondLst>
                            <p:childTnLst>
                              <p:par>
                                <p:cTn id="12" presetID="1" presetClass="exit"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oin.wav"/>
                                        </p:tgtEl>
                                      </p:cMediaNode>
                                    </p:audio>
                                  </p:subTnLst>
                                </p:cTn>
                              </p:par>
                            </p:childTnLst>
                          </p:cTn>
                        </p:par>
                        <p:par>
                          <p:cTn id="18" fill="hold">
                            <p:stCondLst>
                              <p:cond delay="4000"/>
                            </p:stCondLst>
                            <p:childTnLst>
                              <p:par>
                                <p:cTn id="19" presetID="1" presetClass="exit" presetSubtype="0" fill="hold" grpId="1"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2" name="coin.wav"/>
                                        </p:tgtEl>
                                      </p:cMediaNode>
                                    </p:audio>
                                  </p:subTnLst>
                                </p:cTn>
                              </p:par>
                            </p:childTnLst>
                          </p:cTn>
                        </p:par>
                        <p:par>
                          <p:cTn id="28" fill="hold">
                            <p:stCondLst>
                              <p:cond delay="6000"/>
                            </p:stCondLst>
                            <p:childTnLst>
                              <p:par>
                                <p:cTn id="29" presetID="1" presetClass="exit" presetSubtype="0" fill="hold" grpId="1" nodeType="after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6000"/>
                            </p:stCondLst>
                            <p:childTnLst>
                              <p:par>
                                <p:cTn id="32" presetID="1" presetClass="exit"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7" grpId="1" animBg="1"/>
      <p:bldP spid="8" grpId="0"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B9600B1-5962-4DDE-B649-4DC524E1C865}"/>
              </a:ext>
            </a:extLst>
          </p:cNvPr>
          <p:cNvPicPr>
            <a:picLocks noChangeAspect="1"/>
          </p:cNvPicPr>
          <p:nvPr/>
        </p:nvPicPr>
        <p:blipFill rotWithShape="1">
          <a:blip r:embed="rId2">
            <a:extLst>
              <a:ext uri="{28A0092B-C50C-407E-A947-70E740481C1C}">
                <a14:useLocalDpi xmlns:a14="http://schemas.microsoft.com/office/drawing/2010/main" val="0"/>
              </a:ext>
            </a:extLst>
          </a:blip>
          <a:srcRect t="7897" b="7897"/>
          <a:stretch/>
        </p:blipFill>
        <p:spPr>
          <a:xfrm>
            <a:off x="7333" y="0"/>
            <a:ext cx="12192000" cy="6858000"/>
          </a:xfrm>
          <a:prstGeom prst="rect">
            <a:avLst/>
          </a:prstGeom>
        </p:spPr>
      </p:pic>
      <p:sp>
        <p:nvSpPr>
          <p:cNvPr id="2" name="テキスト ボックス 1">
            <a:extLst>
              <a:ext uri="{FF2B5EF4-FFF2-40B4-BE49-F238E27FC236}">
                <a16:creationId xmlns:a16="http://schemas.microsoft.com/office/drawing/2014/main" id="{EE053FA5-16DD-4CFD-8D91-BA72570333E8}"/>
              </a:ext>
            </a:extLst>
          </p:cNvPr>
          <p:cNvSpPr txBox="1"/>
          <p:nvPr/>
        </p:nvSpPr>
        <p:spPr>
          <a:xfrm>
            <a:off x="3501106" y="479702"/>
            <a:ext cx="5189788" cy="400110"/>
          </a:xfrm>
          <a:prstGeom prst="rect">
            <a:avLst/>
          </a:prstGeom>
          <a:solidFill>
            <a:srgbClr val="FFFF00"/>
          </a:solidFill>
        </p:spPr>
        <p:txBody>
          <a:bodyPr wrap="square" rtlCol="0">
            <a:spAutoFit/>
          </a:bodyPr>
          <a:lstStyle/>
          <a:p>
            <a:r>
              <a:rPr kumimoji="1" lang="ja-JP" altLang="en-US" sz="2000" b="1" dirty="0">
                <a:solidFill>
                  <a:schemeClr val="accent6">
                    <a:lumMod val="50000"/>
                  </a:schemeClr>
                </a:solidFill>
              </a:rPr>
              <a:t>コロラド川が、作り出す雄大な景観に感動</a:t>
            </a:r>
          </a:p>
        </p:txBody>
      </p:sp>
      <p:pic>
        <p:nvPicPr>
          <p:cNvPr id="5" name="図 4">
            <a:extLst>
              <a:ext uri="{FF2B5EF4-FFF2-40B4-BE49-F238E27FC236}">
                <a16:creationId xmlns:a16="http://schemas.microsoft.com/office/drawing/2014/main" id="{7DDCFA32-DDCE-4BE7-A958-4F9C0A990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58" y="1150970"/>
            <a:ext cx="366670" cy="1038039"/>
          </a:xfrm>
          <a:prstGeom prst="rect">
            <a:avLst/>
          </a:prstGeom>
        </p:spPr>
      </p:pic>
      <p:pic>
        <p:nvPicPr>
          <p:cNvPr id="8" name="図 7">
            <a:extLst>
              <a:ext uri="{FF2B5EF4-FFF2-40B4-BE49-F238E27FC236}">
                <a16:creationId xmlns:a16="http://schemas.microsoft.com/office/drawing/2014/main" id="{CFC39AD0-6386-48C4-84D3-9D1E7F9A8C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43446">
            <a:off x="7220470" y="5420106"/>
            <a:ext cx="681425" cy="211477"/>
          </a:xfrm>
          <a:prstGeom prst="rect">
            <a:avLst/>
          </a:prstGeom>
        </p:spPr>
      </p:pic>
      <p:pic>
        <p:nvPicPr>
          <p:cNvPr id="12" name="図 11">
            <a:extLst>
              <a:ext uri="{FF2B5EF4-FFF2-40B4-BE49-F238E27FC236}">
                <a16:creationId xmlns:a16="http://schemas.microsoft.com/office/drawing/2014/main" id="{C3D246A1-D220-4FE1-B15B-4B4D893036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8350" y="594621"/>
            <a:ext cx="911296" cy="490698"/>
          </a:xfrm>
          <a:prstGeom prst="rect">
            <a:avLst/>
          </a:prstGeom>
        </p:spPr>
      </p:pic>
      <p:pic>
        <p:nvPicPr>
          <p:cNvPr id="16" name="図 15">
            <a:extLst>
              <a:ext uri="{FF2B5EF4-FFF2-40B4-BE49-F238E27FC236}">
                <a16:creationId xmlns:a16="http://schemas.microsoft.com/office/drawing/2014/main" id="{DB531D2C-3F14-4A5C-B332-EE743D5624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154" y="1202101"/>
            <a:ext cx="366670" cy="935778"/>
          </a:xfrm>
          <a:prstGeom prst="rect">
            <a:avLst/>
          </a:prstGeom>
        </p:spPr>
      </p:pic>
      <p:pic>
        <p:nvPicPr>
          <p:cNvPr id="22" name="図 21">
            <a:extLst>
              <a:ext uri="{FF2B5EF4-FFF2-40B4-BE49-F238E27FC236}">
                <a16:creationId xmlns:a16="http://schemas.microsoft.com/office/drawing/2014/main" id="{F7B97FEC-ABE3-477B-B2D3-64180C5CBD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18777">
            <a:off x="6874773" y="3777923"/>
            <a:ext cx="407603" cy="207198"/>
          </a:xfrm>
          <a:prstGeom prst="rect">
            <a:avLst/>
          </a:prstGeom>
        </p:spPr>
      </p:pic>
      <p:pic>
        <p:nvPicPr>
          <p:cNvPr id="26" name="図 25">
            <a:extLst>
              <a:ext uri="{FF2B5EF4-FFF2-40B4-BE49-F238E27FC236}">
                <a16:creationId xmlns:a16="http://schemas.microsoft.com/office/drawing/2014/main" id="{7E7F90B4-BD56-4A8D-B266-B195E78B28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9946" y="4181333"/>
            <a:ext cx="775421" cy="688122"/>
          </a:xfrm>
          <a:prstGeom prst="rect">
            <a:avLst/>
          </a:prstGeom>
        </p:spPr>
      </p:pic>
      <p:pic>
        <p:nvPicPr>
          <p:cNvPr id="7" name="図 6">
            <a:extLst>
              <a:ext uri="{FF2B5EF4-FFF2-40B4-BE49-F238E27FC236}">
                <a16:creationId xmlns:a16="http://schemas.microsoft.com/office/drawing/2014/main" id="{B6912558-DABC-468E-ACA2-9443BC24A5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65706" y="1064714"/>
            <a:ext cx="519007" cy="490698"/>
          </a:xfrm>
          <a:prstGeom prst="rect">
            <a:avLst/>
          </a:prstGeom>
        </p:spPr>
      </p:pic>
      <p:sp>
        <p:nvSpPr>
          <p:cNvPr id="9" name="テキスト ボックス 8">
            <a:extLst>
              <a:ext uri="{FF2B5EF4-FFF2-40B4-BE49-F238E27FC236}">
                <a16:creationId xmlns:a16="http://schemas.microsoft.com/office/drawing/2014/main" id="{8E4C2121-9E5B-4EED-8448-C36BA6F6F7E8}"/>
              </a:ext>
            </a:extLst>
          </p:cNvPr>
          <p:cNvSpPr txBox="1"/>
          <p:nvPr/>
        </p:nvSpPr>
        <p:spPr>
          <a:xfrm>
            <a:off x="2007305" y="5940729"/>
            <a:ext cx="8177390" cy="400110"/>
          </a:xfrm>
          <a:prstGeom prst="rect">
            <a:avLst/>
          </a:prstGeom>
          <a:solidFill>
            <a:srgbClr val="FFFF00"/>
          </a:solidFill>
        </p:spPr>
        <p:txBody>
          <a:bodyPr wrap="square" rtlCol="0">
            <a:spAutoFit/>
          </a:bodyPr>
          <a:lstStyle/>
          <a:p>
            <a:r>
              <a:rPr kumimoji="1" lang="ja-JP" altLang="en-US" sz="2000" b="1" dirty="0">
                <a:solidFill>
                  <a:schemeClr val="accent6">
                    <a:lumMod val="50000"/>
                  </a:schemeClr>
                </a:solidFill>
              </a:rPr>
              <a:t>７つの変化はわかりましたか？　クリックすると次の画面に進みます。</a:t>
            </a:r>
          </a:p>
        </p:txBody>
      </p:sp>
    </p:spTree>
    <p:extLst>
      <p:ext uri="{BB962C8B-B14F-4D97-AF65-F5344CB8AC3E}">
        <p14:creationId xmlns:p14="http://schemas.microsoft.com/office/powerpoint/2010/main" val="347021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0"/>
                                        <p:tgtEl>
                                          <p:spTgt spid="26"/>
                                        </p:tgtEl>
                                      </p:cBhvr>
                                    </p:animEffect>
                                  </p:childTnLst>
                                </p:cTn>
                              </p:par>
                              <p:par>
                                <p:cTn id="8" presetID="10" presetClass="entr" presetSubtype="0" fill="hold" nodeType="withEffect">
                                  <p:stCondLst>
                                    <p:cond delay="2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0"/>
                                        <p:tgtEl>
                                          <p:spTgt spid="12"/>
                                        </p:tgtEl>
                                      </p:cBhvr>
                                    </p:animEffect>
                                  </p:childTnLst>
                                </p:cTn>
                              </p:par>
                              <p:par>
                                <p:cTn id="11" presetID="10" presetClass="entr" presetSubtype="0" fill="hold" nodeType="withEffect">
                                  <p:stCondLst>
                                    <p:cond delay="4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0"/>
                                        <p:tgtEl>
                                          <p:spTgt spid="8"/>
                                        </p:tgtEl>
                                      </p:cBhvr>
                                    </p:animEffect>
                                  </p:childTnLst>
                                </p:cTn>
                              </p:par>
                              <p:par>
                                <p:cTn id="14" presetID="10" presetClass="entr" presetSubtype="0" fill="hold" nodeType="withEffect">
                                  <p:stCondLst>
                                    <p:cond delay="15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0"/>
                                        <p:tgtEl>
                                          <p:spTgt spid="16"/>
                                        </p:tgtEl>
                                      </p:cBhvr>
                                    </p:animEffect>
                                  </p:childTnLst>
                                </p:cTn>
                              </p:par>
                              <p:par>
                                <p:cTn id="17" presetID="10" presetClass="entr" presetSubtype="0" fill="hold" nodeType="withEffect">
                                  <p:stCondLst>
                                    <p:cond delay="6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0"/>
                                        <p:tgtEl>
                                          <p:spTgt spid="5"/>
                                        </p:tgtEl>
                                      </p:cBhvr>
                                    </p:animEffect>
                                  </p:childTnLst>
                                </p:cTn>
                              </p:par>
                              <p:par>
                                <p:cTn id="20" presetID="10" presetClass="entr" presetSubtype="0" fill="hold" nodeType="withEffect">
                                  <p:stCondLst>
                                    <p:cond delay="80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0"/>
                                        <p:tgtEl>
                                          <p:spTgt spid="22"/>
                                        </p:tgtEl>
                                      </p:cBhvr>
                                    </p:animEffect>
                                  </p:childTnLst>
                                </p:cTn>
                              </p:par>
                              <p:par>
                                <p:cTn id="23" presetID="10" presetClass="entr" presetSubtype="0" fill="hold" nodeType="withEffect">
                                  <p:stCondLst>
                                    <p:cond delay="10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0"/>
                                        <p:tgtEl>
                                          <p:spTgt spid="7"/>
                                        </p:tgtEl>
                                      </p:cBhvr>
                                    </p:animEffect>
                                  </p:childTnLst>
                                </p:cTn>
                              </p:par>
                              <p:par>
                                <p:cTn id="26" presetID="2" presetClass="entr" presetSubtype="4" fill="hold" grpId="0" nodeType="withEffect">
                                  <p:stCondLst>
                                    <p:cond delay="300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0" fill="hold"/>
                                        <p:tgtEl>
                                          <p:spTgt spid="9"/>
                                        </p:tgtEl>
                                        <p:attrNameLst>
                                          <p:attrName>ppt_x</p:attrName>
                                        </p:attrNameLst>
                                      </p:cBhvr>
                                      <p:tavLst>
                                        <p:tav tm="0">
                                          <p:val>
                                            <p:strVal val="#ppt_x"/>
                                          </p:val>
                                        </p:tav>
                                        <p:tav tm="100000">
                                          <p:val>
                                            <p:strVal val="#ppt_x"/>
                                          </p:val>
                                        </p:tav>
                                      </p:tavLst>
                                    </p:anim>
                                    <p:anim calcmode="lin" valueType="num">
                                      <p:cBhvr additive="base">
                                        <p:cTn id="29" dur="50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1" fill="hold" grpId="0" nodeType="withEffect">
                                  <p:stCondLst>
                                    <p:cond delay="2000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D04C966-8097-4DF5-856B-B0BD523F3B64}"/>
              </a:ext>
            </a:extLst>
          </p:cNvPr>
          <p:cNvSpPr>
            <a:spLocks noGrp="1"/>
          </p:cNvSpPr>
          <p:nvPr>
            <p:ph type="subTitle" idx="1"/>
          </p:nvPr>
        </p:nvSpPr>
        <p:spPr>
          <a:xfrm>
            <a:off x="2080591" y="3602038"/>
            <a:ext cx="9144000" cy="2387600"/>
          </a:xfrm>
        </p:spPr>
        <p:txBody>
          <a:bodyPr>
            <a:normAutofit fontScale="92500" lnSpcReduction="10000"/>
          </a:bodyPr>
          <a:lstStyle/>
          <a:p>
            <a:endParaRPr lang="en-US" altLang="ja-JP" b="1" dirty="0"/>
          </a:p>
          <a:p>
            <a:r>
              <a:rPr lang="ja-JP" altLang="en-US" b="1" dirty="0"/>
              <a:t>現れた変化は７つです、全部わかりましたか？</a:t>
            </a:r>
            <a:endParaRPr lang="en-US" altLang="ja-JP" b="1" dirty="0"/>
          </a:p>
          <a:p>
            <a:r>
              <a:rPr kumimoji="1" lang="ja-JP" altLang="en-US" b="1" dirty="0"/>
              <a:t>分からなかった人は分かるまでチャレンジしてね！！</a:t>
            </a:r>
            <a:endParaRPr kumimoji="1" lang="en-US" altLang="ja-JP" b="1" dirty="0"/>
          </a:p>
          <a:p>
            <a:endParaRPr kumimoji="1" lang="en-US" altLang="ja-JP" b="1" dirty="0"/>
          </a:p>
          <a:p>
            <a:r>
              <a:rPr kumimoji="1" lang="ja-JP" altLang="en-US" b="1" dirty="0"/>
              <a:t>再チャレンジはＥＳＣキーを押してください</a:t>
            </a:r>
            <a:endParaRPr kumimoji="1" lang="en-US" altLang="ja-JP" b="1" dirty="0"/>
          </a:p>
          <a:p>
            <a:r>
              <a:rPr lang="ja-JP" altLang="en-US" b="1" dirty="0"/>
              <a:t>次いで「スライドショー」「最初から」をクリックしてください。</a:t>
            </a:r>
            <a:endParaRPr kumimoji="1" lang="en-US" altLang="ja-JP" b="1" dirty="0"/>
          </a:p>
          <a:p>
            <a:endParaRPr kumimoji="1" lang="ja-JP" altLang="en-US" b="1" dirty="0"/>
          </a:p>
        </p:txBody>
      </p:sp>
      <p:sp>
        <p:nvSpPr>
          <p:cNvPr id="6" name="テキスト ボックス 5">
            <a:extLst>
              <a:ext uri="{FF2B5EF4-FFF2-40B4-BE49-F238E27FC236}">
                <a16:creationId xmlns:a16="http://schemas.microsoft.com/office/drawing/2014/main" id="{1014C618-1D94-4E91-B504-432C52125A26}"/>
              </a:ext>
            </a:extLst>
          </p:cNvPr>
          <p:cNvSpPr txBox="1"/>
          <p:nvPr/>
        </p:nvSpPr>
        <p:spPr>
          <a:xfrm>
            <a:off x="1842052" y="649357"/>
            <a:ext cx="9501809" cy="2831544"/>
          </a:xfrm>
          <a:prstGeom prst="rect">
            <a:avLst/>
          </a:prstGeom>
          <a:solidFill>
            <a:schemeClr val="accent5">
              <a:lumMod val="40000"/>
              <a:lumOff val="60000"/>
            </a:schemeClr>
          </a:solidFill>
        </p:spPr>
        <p:txBody>
          <a:bodyPr wrap="square" rtlCol="0">
            <a:spAutoFit/>
          </a:bodyPr>
          <a:lstStyle/>
          <a:p>
            <a:pPr algn="ctr"/>
            <a:endParaRPr kumimoji="1" lang="en-US" altLang="ja-JP" sz="1400" b="1" dirty="0"/>
          </a:p>
          <a:p>
            <a:pPr algn="ctr"/>
            <a:r>
              <a:rPr kumimoji="1" lang="ja-JP" altLang="en-US" sz="4400" b="1" dirty="0"/>
              <a:t>終　わ　り</a:t>
            </a:r>
            <a:endParaRPr kumimoji="1" lang="en-US" altLang="ja-JP" sz="4400" b="1" dirty="0"/>
          </a:p>
          <a:p>
            <a:endParaRPr kumimoji="1" lang="en-US" altLang="ja-JP" dirty="0"/>
          </a:p>
          <a:p>
            <a:pPr algn="ctr"/>
            <a:r>
              <a:rPr lang="ja-JP" altLang="en-US" sz="2800" b="1" dirty="0">
                <a:solidFill>
                  <a:srgbClr val="00B050"/>
                </a:solidFill>
              </a:rPr>
              <a:t>グランドキャニオンの観光はいかがでしたか？</a:t>
            </a:r>
            <a:endParaRPr lang="en-US" altLang="ja-JP" sz="2800" b="1" dirty="0">
              <a:solidFill>
                <a:srgbClr val="00B050"/>
              </a:solidFill>
            </a:endParaRPr>
          </a:p>
          <a:p>
            <a:endParaRPr lang="en-US" altLang="ja-JP" dirty="0">
              <a:solidFill>
                <a:srgbClr val="00B050"/>
              </a:solidFill>
            </a:endParaRPr>
          </a:p>
          <a:p>
            <a:pPr algn="ctr"/>
            <a:r>
              <a:rPr lang="ja-JP" altLang="en-US" sz="2000" b="1" dirty="0"/>
              <a:t>ロダン・パソコン・スクール</a:t>
            </a:r>
            <a:endParaRPr lang="en-US" altLang="ja-JP" sz="2000" b="1" dirty="0"/>
          </a:p>
          <a:p>
            <a:endParaRPr lang="en-US" altLang="ja-JP" dirty="0"/>
          </a:p>
          <a:p>
            <a:endParaRPr kumimoji="1" lang="ja-JP" altLang="en-US" dirty="0"/>
          </a:p>
        </p:txBody>
      </p:sp>
      <p:pic>
        <p:nvPicPr>
          <p:cNvPr id="10" name="図 9">
            <a:extLst>
              <a:ext uri="{FF2B5EF4-FFF2-40B4-BE49-F238E27FC236}">
                <a16:creationId xmlns:a16="http://schemas.microsoft.com/office/drawing/2014/main" id="{03E3F3F1-6029-4105-9E47-018065AF1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26179" y="3761062"/>
            <a:ext cx="1231746" cy="1644445"/>
          </a:xfrm>
          <a:prstGeom prst="rect">
            <a:avLst/>
          </a:prstGeom>
        </p:spPr>
      </p:pic>
    </p:spTree>
    <p:extLst>
      <p:ext uri="{BB962C8B-B14F-4D97-AF65-F5344CB8AC3E}">
        <p14:creationId xmlns:p14="http://schemas.microsoft.com/office/powerpoint/2010/main" val="30762697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231</Words>
  <Application>Microsoft Office PowerPoint</Application>
  <PresentationFormat>ワイド画面</PresentationFormat>
  <Paragraphs>27</Paragraphs>
  <Slides>4</Slides>
  <Notes>0</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AR Pゴシック体S</vt:lpstr>
      <vt:lpstr>HGP創英角ｺﾞｼｯｸUB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澤井 勝之</dc:creator>
  <cp:lastModifiedBy>澤井 勝之</cp:lastModifiedBy>
  <cp:revision>86</cp:revision>
  <dcterms:created xsi:type="dcterms:W3CDTF">2019-06-08T04:33:07Z</dcterms:created>
  <dcterms:modified xsi:type="dcterms:W3CDTF">2020-07-17T06:11:37Z</dcterms:modified>
</cp:coreProperties>
</file>