
<file path=[Content_Types].xml><?xml version="1.0" encoding="utf-8"?>
<Types xmlns="http://schemas.openxmlformats.org/package/2006/content-types">
  <Default Extension="3gp" ContentType="audio/3gpp"/>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3" d="100"/>
          <a:sy n="63" d="100"/>
        </p:scale>
        <p:origin x="96" y="2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2020/7/14</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gp"/><Relationship Id="rId1" Type="http://schemas.microsoft.com/office/2007/relationships/media" Target="../media/media1.3gp"/><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087613" y="740201"/>
            <a:ext cx="6705744"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ブラジル・アルゼンチン（イグアスの滝）</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354615" y="6236641"/>
            <a:ext cx="5848076"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6977" y="439261"/>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8408" y="49297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943106"/>
            <a:ext cx="7693474" cy="461665"/>
          </a:xfrm>
          <a:prstGeom prst="rect">
            <a:avLst/>
          </a:prstGeom>
          <a:noFill/>
        </p:spPr>
        <p:txBody>
          <a:bodyPr wrap="square" rtlCol="0">
            <a:spAutoFit/>
          </a:bodyPr>
          <a:lstStyle/>
          <a:p>
            <a:r>
              <a:rPr lang="ja-JP" altLang="en-US" sz="2400" b="1" dirty="0"/>
              <a:t>写真が</a:t>
            </a:r>
            <a:r>
              <a:rPr lang="en-US" altLang="ja-JP" sz="2400" b="1" dirty="0"/>
              <a:t>5</a:t>
            </a:r>
            <a:r>
              <a:rPr lang="ja-JP" altLang="en-US" sz="2400" b="1" dirty="0"/>
              <a:t>か所変化するので見つけてくださいね！</a:t>
            </a:r>
            <a:endParaRPr kumimoji="1" lang="ja-JP" altLang="en-US" sz="2400" b="1" dirty="0"/>
          </a:p>
        </p:txBody>
      </p:sp>
      <p:sp>
        <p:nvSpPr>
          <p:cNvPr id="5" name="テキスト ボックス 4">
            <a:extLst>
              <a:ext uri="{FF2B5EF4-FFF2-40B4-BE49-F238E27FC236}">
                <a16:creationId xmlns:a16="http://schemas.microsoft.com/office/drawing/2014/main" id="{869D99F6-A36C-4606-8682-715B142192E9}"/>
              </a:ext>
            </a:extLst>
          </p:cNvPr>
          <p:cNvSpPr txBox="1"/>
          <p:nvPr/>
        </p:nvSpPr>
        <p:spPr>
          <a:xfrm>
            <a:off x="1060174" y="3634623"/>
            <a:ext cx="9925878" cy="1938992"/>
          </a:xfrm>
          <a:prstGeom prst="rect">
            <a:avLst/>
          </a:prstGeom>
          <a:noFill/>
        </p:spPr>
        <p:txBody>
          <a:bodyPr wrap="square" rtlCol="0">
            <a:spAutoFit/>
          </a:bodyPr>
          <a:lstStyle/>
          <a:p>
            <a:r>
              <a:rPr kumimoji="1" lang="ja-JP" altLang="en-US" sz="2000" b="1" dirty="0"/>
              <a:t>ブラジルとアルゼンチンのまたがるイグアスの滝は、　　　　　　　　　　　　　　北米のナイアガラの滝、アフリカのヴィクトリアの滝と世界三大瀑布に数えられ、その中でもスケールは最大を誇り、大小</a:t>
            </a:r>
            <a:r>
              <a:rPr kumimoji="1" lang="en-US" altLang="ja-JP" sz="2000" b="1" dirty="0"/>
              <a:t>275</a:t>
            </a:r>
            <a:r>
              <a:rPr kumimoji="1" lang="ja-JP" altLang="en-US" sz="2000" b="1" dirty="0"/>
              <a:t>の滝があり、最大落差</a:t>
            </a:r>
            <a:r>
              <a:rPr kumimoji="1" lang="en-US" altLang="ja-JP" sz="2000" b="1" dirty="0"/>
              <a:t>80m</a:t>
            </a:r>
            <a:r>
              <a:rPr kumimoji="1" lang="ja-JP" altLang="en-US" sz="2000" b="1" dirty="0"/>
              <a:t>、滝幅は</a:t>
            </a:r>
            <a:r>
              <a:rPr kumimoji="1" lang="en-US" altLang="ja-JP" sz="2000" b="1" dirty="0"/>
              <a:t>4</a:t>
            </a:r>
            <a:r>
              <a:rPr kumimoji="1" lang="ja-JP" altLang="en-US" sz="2000" b="1" dirty="0"/>
              <a:t>㎞、　　　　　</a:t>
            </a:r>
            <a:endParaRPr kumimoji="1" lang="en-US" altLang="ja-JP" sz="2000" b="1" dirty="0"/>
          </a:p>
          <a:p>
            <a:r>
              <a:rPr kumimoji="1" lang="ja-JP" altLang="en-US" sz="2000" b="1" dirty="0"/>
              <a:t>　先住民の言葉で「大いなる水」を意味するイグアスの滝はその名の通り毎秒</a:t>
            </a:r>
            <a:r>
              <a:rPr kumimoji="1" lang="en-US" altLang="ja-JP" sz="2000" b="1" dirty="0"/>
              <a:t>65000</a:t>
            </a:r>
            <a:r>
              <a:rPr kumimoji="1" lang="ja-JP" altLang="en-US" sz="2000" b="1" dirty="0"/>
              <a:t>トンという想像もつかない大量の水を放出しています。</a:t>
            </a:r>
            <a:endParaRPr kumimoji="1" lang="en-US" altLang="ja-JP" sz="2000" b="1" dirty="0"/>
          </a:p>
          <a:p>
            <a:r>
              <a:rPr lang="ja-JP" altLang="en-US" sz="2000" b="1" dirty="0"/>
              <a:t>遊歩道から見える強い日差しの中に現れる虹は忘れられない光景です。</a:t>
            </a:r>
            <a:endParaRPr kumimoji="1" lang="en-US" altLang="ja-JP" sz="2000" b="1" dirty="0"/>
          </a:p>
        </p:txBody>
      </p:sp>
      <p:pic>
        <p:nvPicPr>
          <p:cNvPr id="8" name="03-「ルクセンブルクの伯爵」ワルツ">
            <a:hlinkClick r:id="" action="ppaction://media"/>
            <a:extLst>
              <a:ext uri="{FF2B5EF4-FFF2-40B4-BE49-F238E27FC236}">
                <a16:creationId xmlns:a16="http://schemas.microsoft.com/office/drawing/2014/main" id="{382C347C-D43C-43FF-B3A7-7ADE40BEC1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22226" y="3124200"/>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4FAC27-F833-4445-BBF7-9FB769F65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062"/>
            <a:ext cx="12192000" cy="7302500"/>
          </a:xfrm>
          <a:prstGeom prst="rect">
            <a:avLst/>
          </a:prstGeom>
        </p:spPr>
      </p:pic>
      <p:pic>
        <p:nvPicPr>
          <p:cNvPr id="5" name="図 4">
            <a:extLst>
              <a:ext uri="{FF2B5EF4-FFF2-40B4-BE49-F238E27FC236}">
                <a16:creationId xmlns:a16="http://schemas.microsoft.com/office/drawing/2014/main" id="{DB6926F7-5C9C-469B-B56D-C388EB3B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80630">
            <a:off x="7311235" y="5623281"/>
            <a:ext cx="398554" cy="331003"/>
          </a:xfrm>
          <a:prstGeom prst="rect">
            <a:avLst/>
          </a:prstGeom>
        </p:spPr>
      </p:pic>
      <p:pic>
        <p:nvPicPr>
          <p:cNvPr id="7" name="図 6">
            <a:extLst>
              <a:ext uri="{FF2B5EF4-FFF2-40B4-BE49-F238E27FC236}">
                <a16:creationId xmlns:a16="http://schemas.microsoft.com/office/drawing/2014/main" id="{F3A46E25-072B-48CD-A1D0-C4B5AFDDB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838" y="2756363"/>
            <a:ext cx="346692" cy="198872"/>
          </a:xfrm>
          <a:prstGeom prst="rect">
            <a:avLst/>
          </a:prstGeom>
        </p:spPr>
      </p:pic>
      <p:pic>
        <p:nvPicPr>
          <p:cNvPr id="9" name="図 8">
            <a:extLst>
              <a:ext uri="{FF2B5EF4-FFF2-40B4-BE49-F238E27FC236}">
                <a16:creationId xmlns:a16="http://schemas.microsoft.com/office/drawing/2014/main" id="{5B38419A-8726-4F60-8E7C-0AC7D822A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7200">
            <a:off x="4007152" y="4000952"/>
            <a:ext cx="894885" cy="326623"/>
          </a:xfrm>
          <a:prstGeom prst="rect">
            <a:avLst/>
          </a:prstGeom>
        </p:spPr>
      </p:pic>
      <p:pic>
        <p:nvPicPr>
          <p:cNvPr id="11" name="図 10">
            <a:extLst>
              <a:ext uri="{FF2B5EF4-FFF2-40B4-BE49-F238E27FC236}">
                <a16:creationId xmlns:a16="http://schemas.microsoft.com/office/drawing/2014/main" id="{F6D0B7E2-49D6-4C82-8609-20B25F1074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17500" y="2955235"/>
            <a:ext cx="317662" cy="338740"/>
          </a:xfrm>
          <a:prstGeom prst="rect">
            <a:avLst/>
          </a:prstGeom>
        </p:spPr>
      </p:pic>
      <p:pic>
        <p:nvPicPr>
          <p:cNvPr id="13" name="図 12">
            <a:extLst>
              <a:ext uri="{FF2B5EF4-FFF2-40B4-BE49-F238E27FC236}">
                <a16:creationId xmlns:a16="http://schemas.microsoft.com/office/drawing/2014/main" id="{96927408-ED87-4E0F-8764-E0778BE200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6432" y="5168348"/>
            <a:ext cx="354601" cy="777107"/>
          </a:xfrm>
          <a:prstGeom prst="rect">
            <a:avLst/>
          </a:prstGeom>
        </p:spPr>
      </p:pic>
      <p:pic>
        <p:nvPicPr>
          <p:cNvPr id="15" name="図 14">
            <a:extLst>
              <a:ext uri="{FF2B5EF4-FFF2-40B4-BE49-F238E27FC236}">
                <a16:creationId xmlns:a16="http://schemas.microsoft.com/office/drawing/2014/main" id="{73026955-958F-4C04-8284-E50A7F13F1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235" y="5556901"/>
            <a:ext cx="622508" cy="408511"/>
          </a:xfrm>
          <a:prstGeom prst="rect">
            <a:avLst/>
          </a:prstGeom>
        </p:spPr>
      </p:pic>
    </p:spTree>
    <p:extLst>
      <p:ext uri="{BB962C8B-B14F-4D97-AF65-F5344CB8AC3E}">
        <p14:creationId xmlns:p14="http://schemas.microsoft.com/office/powerpoint/2010/main" val="34702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0"/>
                                        <p:tgtEl>
                                          <p:spTgt spid="7"/>
                                        </p:tgtEl>
                                      </p:cBhvr>
                                    </p:animEffect>
                                  </p:childTnLst>
                                </p:cTn>
                              </p:par>
                              <p:par>
                                <p:cTn id="8" presetID="10" presetClass="entr" presetSubtype="0" fill="hold" nodeType="withEffect">
                                  <p:stCondLst>
                                    <p:cond delay="3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0"/>
                                        <p:tgtEl>
                                          <p:spTgt spid="13"/>
                                        </p:tgtEl>
                                      </p:cBhvr>
                                    </p:animEffect>
                                  </p:childTnLst>
                                </p:cTn>
                              </p:par>
                              <p:par>
                                <p:cTn id="14" presetID="10" presetClass="entr" presetSubtype="0" fill="hold" nodeType="withEffect">
                                  <p:stCondLst>
                                    <p:cond delay="9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0"/>
                                        <p:tgtEl>
                                          <p:spTgt spid="9"/>
                                        </p:tgtEl>
                                      </p:cBhvr>
                                    </p:animEffect>
                                  </p:childTnLst>
                                </p:cTn>
                              </p:par>
                              <p:par>
                                <p:cTn id="17" presetID="10" presetClass="entr" presetSubtype="0" fill="hold" nodeType="withEffect">
                                  <p:stCondLst>
                                    <p:cond delay="1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0"/>
                                        <p:tgtEl>
                                          <p:spTgt spid="15"/>
                                        </p:tgtEl>
                                      </p:cBhvr>
                                    </p:animEffect>
                                  </p:childTnLst>
                                </p:cTn>
                              </p:par>
                              <p:par>
                                <p:cTn id="20" presetID="10" presetClass="entr" presetSubtype="0" fill="hold" nodeType="withEffect">
                                  <p:stCondLst>
                                    <p:cond delay="15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現れた変化は６つです、全部わかりましたか？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31544"/>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dirty="0">
                <a:solidFill>
                  <a:srgbClr val="00B050"/>
                </a:solidFill>
              </a:rPr>
              <a:t>イグアスの滝の観光はいかがでしたか？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208</Words>
  <Application>Microsoft Office PowerPoint</Application>
  <PresentationFormat>ワイド画面</PresentationFormat>
  <Paragraphs>24</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澤井 勝之</cp:lastModifiedBy>
  <cp:revision>71</cp:revision>
  <dcterms:created xsi:type="dcterms:W3CDTF">2019-06-08T04:33:07Z</dcterms:created>
  <dcterms:modified xsi:type="dcterms:W3CDTF">2020-07-14T07:04:36Z</dcterms:modified>
</cp:coreProperties>
</file>